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06" r:id="rId2"/>
    <p:sldId id="532" r:id="rId3"/>
    <p:sldId id="535" r:id="rId4"/>
    <p:sldId id="539" r:id="rId5"/>
    <p:sldId id="540" r:id="rId6"/>
    <p:sldId id="483" r:id="rId7"/>
    <p:sldId id="491" r:id="rId8"/>
    <p:sldId id="492" r:id="rId9"/>
    <p:sldId id="493" r:id="rId10"/>
    <p:sldId id="495" r:id="rId11"/>
    <p:sldId id="515" r:id="rId12"/>
    <p:sldId id="494" r:id="rId13"/>
    <p:sldId id="496" r:id="rId14"/>
    <p:sldId id="500" r:id="rId15"/>
    <p:sldId id="516" r:id="rId16"/>
    <p:sldId id="538" r:id="rId17"/>
    <p:sldId id="504" r:id="rId18"/>
    <p:sldId id="326" r:id="rId19"/>
    <p:sldId id="546" r:id="rId20"/>
    <p:sldId id="524" r:id="rId21"/>
    <p:sldId id="527" r:id="rId22"/>
    <p:sldId id="511" r:id="rId23"/>
    <p:sldId id="512" r:id="rId24"/>
    <p:sldId id="548" r:id="rId25"/>
    <p:sldId id="552" r:id="rId26"/>
    <p:sldId id="549" r:id="rId27"/>
    <p:sldId id="513" r:id="rId28"/>
    <p:sldId id="514" r:id="rId29"/>
    <p:sldId id="529" r:id="rId30"/>
    <p:sldId id="551" r:id="rId31"/>
    <p:sldId id="519" r:id="rId32"/>
  </p:sldIdLst>
  <p:sldSz cx="9144000" cy="6858000" type="screen4x3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58">
          <p15:clr>
            <a:srgbClr val="A4A3A4"/>
          </p15:clr>
        </p15:guide>
        <p15:guide id="3" orient="horz" pos="3647">
          <p15:clr>
            <a:srgbClr val="A4A3A4"/>
          </p15:clr>
        </p15:guide>
        <p15:guide id="4" pos="2943">
          <p15:clr>
            <a:srgbClr val="A4A3A4"/>
          </p15:clr>
        </p15:guide>
        <p15:guide id="5" pos="5290">
          <p15:clr>
            <a:srgbClr val="A4A3A4"/>
          </p15:clr>
        </p15:guide>
        <p15:guide id="6" pos="56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  <a:srgbClr val="333399"/>
    <a:srgbClr val="F8971D"/>
    <a:srgbClr val="3366FF"/>
    <a:srgbClr val="009A46"/>
    <a:srgbClr val="F9966F"/>
    <a:srgbClr val="FC4F2C"/>
    <a:srgbClr val="D14E29"/>
    <a:srgbClr val="7E7875"/>
    <a:srgbClr val="A7B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466" autoAdjust="0"/>
  </p:normalViewPr>
  <p:slideViewPr>
    <p:cSldViewPr snapToGrid="0" showGuides="1">
      <p:cViewPr varScale="1">
        <p:scale>
          <a:sx n="76" d="100"/>
          <a:sy n="76" d="100"/>
        </p:scale>
        <p:origin x="916" y="36"/>
      </p:cViewPr>
      <p:guideLst>
        <p:guide orient="horz" pos="2160"/>
        <p:guide orient="horz" pos="4158"/>
        <p:guide orient="horz" pos="3647"/>
        <p:guide pos="2943"/>
        <p:guide pos="5290"/>
        <p:guide pos="56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5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Number_4_in_red_rounded_square.svg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s://commons.wikimedia.org/wiki/File:Number_1_in_green_rounded_square.svg" TargetMode="External"/><Relationship Id="rId1" Type="http://schemas.openxmlformats.org/officeDocument/2006/relationships/image" Target="../media/image10.png"/><Relationship Id="rId6" Type="http://schemas.openxmlformats.org/officeDocument/2006/relationships/hyperlink" Target="http://en.wikipedia.org/wiki/file:number_3_in_yellow_rounded_square.svg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://da.wikipedia.org/wiki/fil:number_2_in_light_blue_rounded_square.svg" TargetMode="External"/><Relationship Id="rId9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Number_4_in_red_rounded_square.svg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s://commons.wikimedia.org/wiki/File:Number_1_in_green_rounded_square.svg" TargetMode="External"/><Relationship Id="rId1" Type="http://schemas.openxmlformats.org/officeDocument/2006/relationships/image" Target="../media/image10.png"/><Relationship Id="rId6" Type="http://schemas.openxmlformats.org/officeDocument/2006/relationships/hyperlink" Target="http://en.wikipedia.org/wiki/file:number_3_in_yellow_rounded_square.svg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://da.wikipedia.org/wiki/fil:number_2_in_light_blue_rounded_square.svg" TargetMode="External"/><Relationship Id="rId9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2D545-B3AF-4C55-8C0F-AE41229A547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6407B2-8AAD-475F-A762-A6279838038C}" type="pres">
      <dgm:prSet presAssocID="{12A2D545-B3AF-4C55-8C0F-AE41229A5474}" presName="Name0" presStyleCnt="0">
        <dgm:presLayoutVars>
          <dgm:dir/>
          <dgm:resizeHandles val="exact"/>
        </dgm:presLayoutVars>
      </dgm:prSet>
      <dgm:spPr/>
    </dgm:pt>
  </dgm:ptLst>
  <dgm:cxnLst>
    <dgm:cxn modelId="{9BA12AB9-BFA2-4496-94EE-D3A51B28544D}" type="presOf" srcId="{12A2D545-B3AF-4C55-8C0F-AE41229A5474}" destId="{A46407B2-8AAD-475F-A762-A6279838038C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2C5B8-16B3-44DA-B6CF-E12D7185418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5F7B6-0DB9-4209-B6C3-9C352634954C}">
      <dgm:prSet phldrT="[Text]" custT="1"/>
      <dgm:spPr/>
      <dgm:t>
        <a:bodyPr/>
        <a:lstStyle/>
        <a:p>
          <a:r>
            <a:rPr lang="en-US" sz="2800" dirty="0"/>
            <a:t>CAR</a:t>
          </a:r>
        </a:p>
      </dgm:t>
    </dgm:pt>
    <dgm:pt modelId="{30B868F4-3D26-4972-B180-62976C48F98B}" type="parTrans" cxnId="{8B8F50C6-CC2D-4AE6-A4A3-AE18D3A6251E}">
      <dgm:prSet/>
      <dgm:spPr/>
      <dgm:t>
        <a:bodyPr/>
        <a:lstStyle/>
        <a:p>
          <a:endParaRPr lang="en-US"/>
        </a:p>
      </dgm:t>
    </dgm:pt>
    <dgm:pt modelId="{76A0BE90-FDEA-464D-84D1-0CA6373F090D}" type="sibTrans" cxnId="{8B8F50C6-CC2D-4AE6-A4A3-AE18D3A6251E}">
      <dgm:prSet/>
      <dgm:spPr/>
      <dgm:t>
        <a:bodyPr/>
        <a:lstStyle/>
        <a:p>
          <a:endParaRPr lang="en-US"/>
        </a:p>
      </dgm:t>
    </dgm:pt>
    <dgm:pt modelId="{66883EE3-9592-4752-87ED-9F175008AEE7}">
      <dgm:prSet phldrT="[Text]" custT="1"/>
      <dgm:spPr/>
      <dgm:t>
        <a:bodyPr/>
        <a:lstStyle/>
        <a:p>
          <a:pPr marL="233363" indent="0" algn="l"/>
          <a:r>
            <a:rPr lang="en-AU" sz="2400" dirty="0"/>
            <a:t>Value of spatial random effect </a:t>
          </a:r>
          <a:r>
            <a:rPr lang="en-AU" sz="2400" i="1" dirty="0" err="1"/>
            <a:t>u</a:t>
          </a:r>
          <a:r>
            <a:rPr lang="en-AU" sz="2400" i="1" baseline="-25000" dirty="0" err="1"/>
            <a:t>i</a:t>
          </a:r>
          <a:r>
            <a:rPr lang="en-AU" sz="2400" i="1" baseline="-25000" dirty="0"/>
            <a:t> </a:t>
          </a:r>
          <a:r>
            <a:rPr lang="en-AU" sz="2400" dirty="0"/>
            <a:t> in the </a:t>
          </a:r>
          <a:r>
            <a:rPr lang="en-AU" sz="2400" i="1" dirty="0" err="1"/>
            <a:t>i</a:t>
          </a:r>
          <a:r>
            <a:rPr lang="en-AU" sz="2400" dirty="0" err="1"/>
            <a:t>th</a:t>
          </a:r>
          <a:r>
            <a:rPr lang="en-AU" sz="2400" dirty="0"/>
            <a:t> area depends on its neighbours</a:t>
          </a:r>
          <a:endParaRPr lang="en-US" sz="2400" i="1" dirty="0"/>
        </a:p>
      </dgm:t>
    </dgm:pt>
    <dgm:pt modelId="{930616BE-97E8-4359-BAAE-F7A8DBDCA453}" type="parTrans" cxnId="{EF9E5D74-7D71-434C-8F0B-DEB7DF3CE624}">
      <dgm:prSet/>
      <dgm:spPr/>
      <dgm:t>
        <a:bodyPr/>
        <a:lstStyle/>
        <a:p>
          <a:endParaRPr lang="en-US"/>
        </a:p>
      </dgm:t>
    </dgm:pt>
    <dgm:pt modelId="{F825F2D5-F2F8-45F8-9964-6184E46EC5BF}" type="sibTrans" cxnId="{EF9E5D74-7D71-434C-8F0B-DEB7DF3CE624}">
      <dgm:prSet/>
      <dgm:spPr/>
      <dgm:t>
        <a:bodyPr/>
        <a:lstStyle/>
        <a:p>
          <a:endParaRPr lang="en-US"/>
        </a:p>
      </dgm:t>
    </dgm:pt>
    <dgm:pt modelId="{B3F05365-BAF8-4488-89E3-AE12F8D6FB9E}">
      <dgm:prSet phldrT="[Text]" custT="1"/>
      <dgm:spPr/>
      <dgm:t>
        <a:bodyPr/>
        <a:lstStyle/>
        <a:p>
          <a:pPr marL="233363" indent="0" algn="l"/>
          <a:r>
            <a:rPr lang="en-AU" sz="2400" dirty="0"/>
            <a:t>Value is normally distributed with mean given by the average of its neighbours</a:t>
          </a:r>
          <a:endParaRPr lang="en-US" sz="2400" dirty="0"/>
        </a:p>
      </dgm:t>
    </dgm:pt>
    <dgm:pt modelId="{2F3CF616-236F-44A7-8E50-CD2DA2AC4022}" type="parTrans" cxnId="{1FA87603-7409-4DD5-B41B-A7B063304580}">
      <dgm:prSet/>
      <dgm:spPr/>
      <dgm:t>
        <a:bodyPr/>
        <a:lstStyle/>
        <a:p>
          <a:endParaRPr lang="en-US"/>
        </a:p>
      </dgm:t>
    </dgm:pt>
    <dgm:pt modelId="{EEE4D124-AB6C-4AF8-87FF-923C3FE2CC4C}" type="sibTrans" cxnId="{1FA87603-7409-4DD5-B41B-A7B063304580}">
      <dgm:prSet/>
      <dgm:spPr/>
      <dgm:t>
        <a:bodyPr/>
        <a:lstStyle/>
        <a:p>
          <a:endParaRPr lang="en-US"/>
        </a:p>
      </dgm:t>
    </dgm:pt>
    <dgm:pt modelId="{51D739BB-DAB6-4044-8B2C-CF9D565F5E22}">
      <dgm:prSet phldrT="[Text]" custT="1"/>
      <dgm:spPr/>
      <dgm:t>
        <a:bodyPr/>
        <a:lstStyle/>
        <a:p>
          <a:pPr marL="169863" indent="0" algn="l"/>
          <a:r>
            <a:rPr lang="en-AU" sz="2400" dirty="0"/>
            <a:t>Variance is inversely proportional to the number of neighbours</a:t>
          </a:r>
          <a:endParaRPr lang="en-US" sz="2400" dirty="0"/>
        </a:p>
      </dgm:t>
    </dgm:pt>
    <dgm:pt modelId="{D8E0E205-C51D-4A50-BCBF-9155ABA8B228}" type="parTrans" cxnId="{F202C31C-779D-43AB-A118-DD677EA94D6F}">
      <dgm:prSet/>
      <dgm:spPr/>
      <dgm:t>
        <a:bodyPr/>
        <a:lstStyle/>
        <a:p>
          <a:endParaRPr lang="en-US"/>
        </a:p>
      </dgm:t>
    </dgm:pt>
    <dgm:pt modelId="{DF883A5F-45CE-4CB5-A28F-6F538502FA1A}" type="sibTrans" cxnId="{F202C31C-779D-43AB-A118-DD677EA94D6F}">
      <dgm:prSet/>
      <dgm:spPr/>
      <dgm:t>
        <a:bodyPr/>
        <a:lstStyle/>
        <a:p>
          <a:endParaRPr lang="en-US"/>
        </a:p>
      </dgm:t>
    </dgm:pt>
    <dgm:pt modelId="{30771457-149E-49FF-9663-E1560A746CED}" type="pres">
      <dgm:prSet presAssocID="{FA92C5B8-16B3-44DA-B6CF-E12D718541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6BAD99D-FD3D-41D5-A931-53A35A9C895D}" type="pres">
      <dgm:prSet presAssocID="{44A5F7B6-0DB9-4209-B6C3-9C352634954C}" presName="hierRoot1" presStyleCnt="0">
        <dgm:presLayoutVars>
          <dgm:hierBranch val="init"/>
        </dgm:presLayoutVars>
      </dgm:prSet>
      <dgm:spPr/>
    </dgm:pt>
    <dgm:pt modelId="{FC860B32-736C-48CE-B68C-68CC59B714B7}" type="pres">
      <dgm:prSet presAssocID="{44A5F7B6-0DB9-4209-B6C3-9C352634954C}" presName="rootComposite1" presStyleCnt="0"/>
      <dgm:spPr/>
    </dgm:pt>
    <dgm:pt modelId="{9963331B-A073-4B93-AB36-65F0B5CBA7B9}" type="pres">
      <dgm:prSet presAssocID="{44A5F7B6-0DB9-4209-B6C3-9C352634954C}" presName="rootText1" presStyleLbl="node0" presStyleIdx="0" presStyleCnt="1" custScaleX="48917">
        <dgm:presLayoutVars>
          <dgm:chPref val="3"/>
        </dgm:presLayoutVars>
      </dgm:prSet>
      <dgm:spPr/>
    </dgm:pt>
    <dgm:pt modelId="{F62C5915-0E63-445C-AFAB-649783593FE4}" type="pres">
      <dgm:prSet presAssocID="{44A5F7B6-0DB9-4209-B6C3-9C352634954C}" presName="rootConnector1" presStyleLbl="node1" presStyleIdx="0" presStyleCnt="0"/>
      <dgm:spPr/>
    </dgm:pt>
    <dgm:pt modelId="{1E0E35B5-E687-4095-B65E-028A5C36E14A}" type="pres">
      <dgm:prSet presAssocID="{44A5F7B6-0DB9-4209-B6C3-9C352634954C}" presName="hierChild2" presStyleCnt="0"/>
      <dgm:spPr/>
    </dgm:pt>
    <dgm:pt modelId="{63B3A3AA-CEBD-4A8B-91C5-0EEDA309C067}" type="pres">
      <dgm:prSet presAssocID="{930616BE-97E8-4359-BAAE-F7A8DBDCA453}" presName="Name64" presStyleLbl="parChTrans1D2" presStyleIdx="0" presStyleCnt="3"/>
      <dgm:spPr/>
    </dgm:pt>
    <dgm:pt modelId="{7C035E69-CB08-4541-9037-57B52517D936}" type="pres">
      <dgm:prSet presAssocID="{66883EE3-9592-4752-87ED-9F175008AEE7}" presName="hierRoot2" presStyleCnt="0">
        <dgm:presLayoutVars>
          <dgm:hierBranch val="init"/>
        </dgm:presLayoutVars>
      </dgm:prSet>
      <dgm:spPr/>
    </dgm:pt>
    <dgm:pt modelId="{F9EA28E6-D51E-49ED-8971-FC32399C0770}" type="pres">
      <dgm:prSet presAssocID="{66883EE3-9592-4752-87ED-9F175008AEE7}" presName="rootComposite" presStyleCnt="0"/>
      <dgm:spPr/>
    </dgm:pt>
    <dgm:pt modelId="{90B0F2E6-FC56-4C83-8FB3-AED06B5FAAAB}" type="pres">
      <dgm:prSet presAssocID="{66883EE3-9592-4752-87ED-9F175008AEE7}" presName="rootText" presStyleLbl="node2" presStyleIdx="0" presStyleCnt="3" custScaleX="347791" custScaleY="161856" custLinFactNeighborX="484" custLinFactNeighborY="-338">
        <dgm:presLayoutVars>
          <dgm:chPref val="3"/>
        </dgm:presLayoutVars>
      </dgm:prSet>
      <dgm:spPr/>
    </dgm:pt>
    <dgm:pt modelId="{30FC3347-0029-404E-B6EF-4B58C5FBB8B3}" type="pres">
      <dgm:prSet presAssocID="{66883EE3-9592-4752-87ED-9F175008AEE7}" presName="rootConnector" presStyleLbl="node2" presStyleIdx="0" presStyleCnt="3"/>
      <dgm:spPr/>
    </dgm:pt>
    <dgm:pt modelId="{3F338482-95A5-4441-847C-F010BE0BE71D}" type="pres">
      <dgm:prSet presAssocID="{66883EE3-9592-4752-87ED-9F175008AEE7}" presName="hierChild4" presStyleCnt="0"/>
      <dgm:spPr/>
    </dgm:pt>
    <dgm:pt modelId="{E82D0E41-BEDC-4254-A037-6E8F224438EE}" type="pres">
      <dgm:prSet presAssocID="{66883EE3-9592-4752-87ED-9F175008AEE7}" presName="hierChild5" presStyleCnt="0"/>
      <dgm:spPr/>
    </dgm:pt>
    <dgm:pt modelId="{5E659524-EDF6-4DE1-A770-D62608A6B327}" type="pres">
      <dgm:prSet presAssocID="{2F3CF616-236F-44A7-8E50-CD2DA2AC4022}" presName="Name64" presStyleLbl="parChTrans1D2" presStyleIdx="1" presStyleCnt="3"/>
      <dgm:spPr/>
    </dgm:pt>
    <dgm:pt modelId="{54CBCBE0-9CB5-47E2-BE4C-BC5A6C812140}" type="pres">
      <dgm:prSet presAssocID="{B3F05365-BAF8-4488-89E3-AE12F8D6FB9E}" presName="hierRoot2" presStyleCnt="0">
        <dgm:presLayoutVars>
          <dgm:hierBranch val="init"/>
        </dgm:presLayoutVars>
      </dgm:prSet>
      <dgm:spPr/>
    </dgm:pt>
    <dgm:pt modelId="{F9E91F96-CF2E-450F-B930-1062C7EB100C}" type="pres">
      <dgm:prSet presAssocID="{B3F05365-BAF8-4488-89E3-AE12F8D6FB9E}" presName="rootComposite" presStyleCnt="0"/>
      <dgm:spPr/>
    </dgm:pt>
    <dgm:pt modelId="{FBE7A73D-B049-4AA2-8BEF-9370904292DA}" type="pres">
      <dgm:prSet presAssocID="{B3F05365-BAF8-4488-89E3-AE12F8D6FB9E}" presName="rootText" presStyleLbl="node2" presStyleIdx="1" presStyleCnt="3" custScaleX="327926" custScaleY="157244" custLinFactNeighborX="4789" custLinFactNeighborY="-14259">
        <dgm:presLayoutVars>
          <dgm:chPref val="3"/>
        </dgm:presLayoutVars>
      </dgm:prSet>
      <dgm:spPr/>
    </dgm:pt>
    <dgm:pt modelId="{89086C2E-8BFE-4DF8-875A-564BBA77926E}" type="pres">
      <dgm:prSet presAssocID="{B3F05365-BAF8-4488-89E3-AE12F8D6FB9E}" presName="rootConnector" presStyleLbl="node2" presStyleIdx="1" presStyleCnt="3"/>
      <dgm:spPr/>
    </dgm:pt>
    <dgm:pt modelId="{04CB8EA4-6B15-4A5D-A645-970069B730E5}" type="pres">
      <dgm:prSet presAssocID="{B3F05365-BAF8-4488-89E3-AE12F8D6FB9E}" presName="hierChild4" presStyleCnt="0"/>
      <dgm:spPr/>
    </dgm:pt>
    <dgm:pt modelId="{E5A8B0FA-54B4-429F-A128-D4652CDAA3D5}" type="pres">
      <dgm:prSet presAssocID="{B3F05365-BAF8-4488-89E3-AE12F8D6FB9E}" presName="hierChild5" presStyleCnt="0"/>
      <dgm:spPr/>
    </dgm:pt>
    <dgm:pt modelId="{C4362B21-8CE2-49C8-B11E-D11307ADF736}" type="pres">
      <dgm:prSet presAssocID="{D8E0E205-C51D-4A50-BCBF-9155ABA8B228}" presName="Name64" presStyleLbl="parChTrans1D2" presStyleIdx="2" presStyleCnt="3"/>
      <dgm:spPr/>
    </dgm:pt>
    <dgm:pt modelId="{6A344E87-61EC-493E-AAC4-7B96C8042477}" type="pres">
      <dgm:prSet presAssocID="{51D739BB-DAB6-4044-8B2C-CF9D565F5E22}" presName="hierRoot2" presStyleCnt="0">
        <dgm:presLayoutVars>
          <dgm:hierBranch val="init"/>
        </dgm:presLayoutVars>
      </dgm:prSet>
      <dgm:spPr/>
    </dgm:pt>
    <dgm:pt modelId="{916A91FD-5B0E-4D9C-A35A-8B7D6100653D}" type="pres">
      <dgm:prSet presAssocID="{51D739BB-DAB6-4044-8B2C-CF9D565F5E22}" presName="rootComposite" presStyleCnt="0"/>
      <dgm:spPr/>
    </dgm:pt>
    <dgm:pt modelId="{AC500A85-8987-49BC-8CB8-F96B943EACA8}" type="pres">
      <dgm:prSet presAssocID="{51D739BB-DAB6-4044-8B2C-CF9D565F5E22}" presName="rootText" presStyleLbl="node2" presStyleIdx="2" presStyleCnt="3" custScaleX="317189" custScaleY="133495" custLinFactNeighborX="-926" custLinFactNeighborY="-7909">
        <dgm:presLayoutVars>
          <dgm:chPref val="3"/>
        </dgm:presLayoutVars>
      </dgm:prSet>
      <dgm:spPr/>
    </dgm:pt>
    <dgm:pt modelId="{9DE7AB2B-0C57-435A-93AB-AE14B22C314C}" type="pres">
      <dgm:prSet presAssocID="{51D739BB-DAB6-4044-8B2C-CF9D565F5E22}" presName="rootConnector" presStyleLbl="node2" presStyleIdx="2" presStyleCnt="3"/>
      <dgm:spPr/>
    </dgm:pt>
    <dgm:pt modelId="{C60E22DC-73EB-4EC2-997F-32155F055B9D}" type="pres">
      <dgm:prSet presAssocID="{51D739BB-DAB6-4044-8B2C-CF9D565F5E22}" presName="hierChild4" presStyleCnt="0"/>
      <dgm:spPr/>
    </dgm:pt>
    <dgm:pt modelId="{E35653AD-2E9E-46D8-A1D3-E56295F11291}" type="pres">
      <dgm:prSet presAssocID="{51D739BB-DAB6-4044-8B2C-CF9D565F5E22}" presName="hierChild5" presStyleCnt="0"/>
      <dgm:spPr/>
    </dgm:pt>
    <dgm:pt modelId="{6E74B67C-56CE-460C-A18B-DF57D6A558F5}" type="pres">
      <dgm:prSet presAssocID="{44A5F7B6-0DB9-4209-B6C3-9C352634954C}" presName="hierChild3" presStyleCnt="0"/>
      <dgm:spPr/>
    </dgm:pt>
  </dgm:ptLst>
  <dgm:cxnLst>
    <dgm:cxn modelId="{50196102-9A86-40E8-A20D-8C6ED2C1B797}" type="presOf" srcId="{44A5F7B6-0DB9-4209-B6C3-9C352634954C}" destId="{9963331B-A073-4B93-AB36-65F0B5CBA7B9}" srcOrd="0" destOrd="0" presId="urn:microsoft.com/office/officeart/2009/3/layout/HorizontalOrganizationChart"/>
    <dgm:cxn modelId="{1FA87603-7409-4DD5-B41B-A7B063304580}" srcId="{44A5F7B6-0DB9-4209-B6C3-9C352634954C}" destId="{B3F05365-BAF8-4488-89E3-AE12F8D6FB9E}" srcOrd="1" destOrd="0" parTransId="{2F3CF616-236F-44A7-8E50-CD2DA2AC4022}" sibTransId="{EEE4D124-AB6C-4AF8-87FF-923C3FE2CC4C}"/>
    <dgm:cxn modelId="{5C8C9417-D747-40A2-BDF3-18C95EDB88B8}" type="presOf" srcId="{D8E0E205-C51D-4A50-BCBF-9155ABA8B228}" destId="{C4362B21-8CE2-49C8-B11E-D11307ADF736}" srcOrd="0" destOrd="0" presId="urn:microsoft.com/office/officeart/2009/3/layout/HorizontalOrganizationChart"/>
    <dgm:cxn modelId="{F202C31C-779D-43AB-A118-DD677EA94D6F}" srcId="{44A5F7B6-0DB9-4209-B6C3-9C352634954C}" destId="{51D739BB-DAB6-4044-8B2C-CF9D565F5E22}" srcOrd="2" destOrd="0" parTransId="{D8E0E205-C51D-4A50-BCBF-9155ABA8B228}" sibTransId="{DF883A5F-45CE-4CB5-A28F-6F538502FA1A}"/>
    <dgm:cxn modelId="{AE22975E-93E4-4350-BA76-FAC0AC9471D7}" type="presOf" srcId="{66883EE3-9592-4752-87ED-9F175008AEE7}" destId="{30FC3347-0029-404E-B6EF-4B58C5FBB8B3}" srcOrd="1" destOrd="0" presId="urn:microsoft.com/office/officeart/2009/3/layout/HorizontalOrganizationChart"/>
    <dgm:cxn modelId="{EF9E5D74-7D71-434C-8F0B-DEB7DF3CE624}" srcId="{44A5F7B6-0DB9-4209-B6C3-9C352634954C}" destId="{66883EE3-9592-4752-87ED-9F175008AEE7}" srcOrd="0" destOrd="0" parTransId="{930616BE-97E8-4359-BAAE-F7A8DBDCA453}" sibTransId="{F825F2D5-F2F8-45F8-9964-6184E46EC5BF}"/>
    <dgm:cxn modelId="{E8E30259-6DE5-4665-9E2F-9F34E3606C0C}" type="presOf" srcId="{930616BE-97E8-4359-BAAE-F7A8DBDCA453}" destId="{63B3A3AA-CEBD-4A8B-91C5-0EEDA309C067}" srcOrd="0" destOrd="0" presId="urn:microsoft.com/office/officeart/2009/3/layout/HorizontalOrganizationChart"/>
    <dgm:cxn modelId="{9294617B-745B-4871-96E2-6DFBF177EC3E}" type="presOf" srcId="{FA92C5B8-16B3-44DA-B6CF-E12D7185418A}" destId="{30771457-149E-49FF-9663-E1560A746CED}" srcOrd="0" destOrd="0" presId="urn:microsoft.com/office/officeart/2009/3/layout/HorizontalOrganizationChart"/>
    <dgm:cxn modelId="{DEFB4A86-D183-4688-B833-BBEEFD9CC816}" type="presOf" srcId="{B3F05365-BAF8-4488-89E3-AE12F8D6FB9E}" destId="{89086C2E-8BFE-4DF8-875A-564BBA77926E}" srcOrd="1" destOrd="0" presId="urn:microsoft.com/office/officeart/2009/3/layout/HorizontalOrganizationChart"/>
    <dgm:cxn modelId="{DCD10488-BBB9-4EF9-AA30-DBB603812C17}" type="presOf" srcId="{44A5F7B6-0DB9-4209-B6C3-9C352634954C}" destId="{F62C5915-0E63-445C-AFAB-649783593FE4}" srcOrd="1" destOrd="0" presId="urn:microsoft.com/office/officeart/2009/3/layout/HorizontalOrganizationChart"/>
    <dgm:cxn modelId="{ECC43C88-E04E-45FF-84BE-67765017D93D}" type="presOf" srcId="{B3F05365-BAF8-4488-89E3-AE12F8D6FB9E}" destId="{FBE7A73D-B049-4AA2-8BEF-9370904292DA}" srcOrd="0" destOrd="0" presId="urn:microsoft.com/office/officeart/2009/3/layout/HorizontalOrganizationChart"/>
    <dgm:cxn modelId="{F220428D-3930-4BBF-AC2D-D633C4CDB2B2}" type="presOf" srcId="{2F3CF616-236F-44A7-8E50-CD2DA2AC4022}" destId="{5E659524-EDF6-4DE1-A770-D62608A6B327}" srcOrd="0" destOrd="0" presId="urn:microsoft.com/office/officeart/2009/3/layout/HorizontalOrganizationChart"/>
    <dgm:cxn modelId="{99D9FF95-E5B8-4CC1-ABF2-0B8DA71194DD}" type="presOf" srcId="{66883EE3-9592-4752-87ED-9F175008AEE7}" destId="{90B0F2E6-FC56-4C83-8FB3-AED06B5FAAAB}" srcOrd="0" destOrd="0" presId="urn:microsoft.com/office/officeart/2009/3/layout/HorizontalOrganizationChart"/>
    <dgm:cxn modelId="{8B8F50C6-CC2D-4AE6-A4A3-AE18D3A6251E}" srcId="{FA92C5B8-16B3-44DA-B6CF-E12D7185418A}" destId="{44A5F7B6-0DB9-4209-B6C3-9C352634954C}" srcOrd="0" destOrd="0" parTransId="{30B868F4-3D26-4972-B180-62976C48F98B}" sibTransId="{76A0BE90-FDEA-464D-84D1-0CA6373F090D}"/>
    <dgm:cxn modelId="{FD0864C9-523F-4E90-B5A2-89DA7167BCD3}" type="presOf" srcId="{51D739BB-DAB6-4044-8B2C-CF9D565F5E22}" destId="{AC500A85-8987-49BC-8CB8-F96B943EACA8}" srcOrd="0" destOrd="0" presId="urn:microsoft.com/office/officeart/2009/3/layout/HorizontalOrganizationChart"/>
    <dgm:cxn modelId="{CDDA3AE4-C858-4979-97BD-3B1F11B7B7C6}" type="presOf" srcId="{51D739BB-DAB6-4044-8B2C-CF9D565F5E22}" destId="{9DE7AB2B-0C57-435A-93AB-AE14B22C314C}" srcOrd="1" destOrd="0" presId="urn:microsoft.com/office/officeart/2009/3/layout/HorizontalOrganizationChart"/>
    <dgm:cxn modelId="{1914FE30-05FE-4E10-A9EF-5C844A91FF49}" type="presParOf" srcId="{30771457-149E-49FF-9663-E1560A746CED}" destId="{86BAD99D-FD3D-41D5-A931-53A35A9C895D}" srcOrd="0" destOrd="0" presId="urn:microsoft.com/office/officeart/2009/3/layout/HorizontalOrganizationChart"/>
    <dgm:cxn modelId="{55A21A90-FEA7-435E-B42F-45B0227240B4}" type="presParOf" srcId="{86BAD99D-FD3D-41D5-A931-53A35A9C895D}" destId="{FC860B32-736C-48CE-B68C-68CC59B714B7}" srcOrd="0" destOrd="0" presId="urn:microsoft.com/office/officeart/2009/3/layout/HorizontalOrganizationChart"/>
    <dgm:cxn modelId="{93E53F19-006C-4AC1-A609-05C7D4B6DE52}" type="presParOf" srcId="{FC860B32-736C-48CE-B68C-68CC59B714B7}" destId="{9963331B-A073-4B93-AB36-65F0B5CBA7B9}" srcOrd="0" destOrd="0" presId="urn:microsoft.com/office/officeart/2009/3/layout/HorizontalOrganizationChart"/>
    <dgm:cxn modelId="{08F430A1-A239-406C-A26D-642497D82756}" type="presParOf" srcId="{FC860B32-736C-48CE-B68C-68CC59B714B7}" destId="{F62C5915-0E63-445C-AFAB-649783593FE4}" srcOrd="1" destOrd="0" presId="urn:microsoft.com/office/officeart/2009/3/layout/HorizontalOrganizationChart"/>
    <dgm:cxn modelId="{D0D561E1-B840-4CDD-87AD-E2968A4BA65C}" type="presParOf" srcId="{86BAD99D-FD3D-41D5-A931-53A35A9C895D}" destId="{1E0E35B5-E687-4095-B65E-028A5C36E14A}" srcOrd="1" destOrd="0" presId="urn:microsoft.com/office/officeart/2009/3/layout/HorizontalOrganizationChart"/>
    <dgm:cxn modelId="{6619AE8B-F543-439D-8C35-EF07B97FD487}" type="presParOf" srcId="{1E0E35B5-E687-4095-B65E-028A5C36E14A}" destId="{63B3A3AA-CEBD-4A8B-91C5-0EEDA309C067}" srcOrd="0" destOrd="0" presId="urn:microsoft.com/office/officeart/2009/3/layout/HorizontalOrganizationChart"/>
    <dgm:cxn modelId="{8CAC58DC-1BC3-434D-83D5-A6E22F3ACFBC}" type="presParOf" srcId="{1E0E35B5-E687-4095-B65E-028A5C36E14A}" destId="{7C035E69-CB08-4541-9037-57B52517D936}" srcOrd="1" destOrd="0" presId="urn:microsoft.com/office/officeart/2009/3/layout/HorizontalOrganizationChart"/>
    <dgm:cxn modelId="{9DC92D8E-8396-4847-A50C-21751914A4FF}" type="presParOf" srcId="{7C035E69-CB08-4541-9037-57B52517D936}" destId="{F9EA28E6-D51E-49ED-8971-FC32399C0770}" srcOrd="0" destOrd="0" presId="urn:microsoft.com/office/officeart/2009/3/layout/HorizontalOrganizationChart"/>
    <dgm:cxn modelId="{1732E065-EB58-49CA-BF2F-5FC135E6C05E}" type="presParOf" srcId="{F9EA28E6-D51E-49ED-8971-FC32399C0770}" destId="{90B0F2E6-FC56-4C83-8FB3-AED06B5FAAAB}" srcOrd="0" destOrd="0" presId="urn:microsoft.com/office/officeart/2009/3/layout/HorizontalOrganizationChart"/>
    <dgm:cxn modelId="{A30732E5-CA02-4C71-8572-47A098C4E764}" type="presParOf" srcId="{F9EA28E6-D51E-49ED-8971-FC32399C0770}" destId="{30FC3347-0029-404E-B6EF-4B58C5FBB8B3}" srcOrd="1" destOrd="0" presId="urn:microsoft.com/office/officeart/2009/3/layout/HorizontalOrganizationChart"/>
    <dgm:cxn modelId="{FFEA10D9-1EAE-4E39-9C19-5FBF9D07A437}" type="presParOf" srcId="{7C035E69-CB08-4541-9037-57B52517D936}" destId="{3F338482-95A5-4441-847C-F010BE0BE71D}" srcOrd="1" destOrd="0" presId="urn:microsoft.com/office/officeart/2009/3/layout/HorizontalOrganizationChart"/>
    <dgm:cxn modelId="{BAFEF6BB-E316-4077-B9BD-22C279491A0F}" type="presParOf" srcId="{7C035E69-CB08-4541-9037-57B52517D936}" destId="{E82D0E41-BEDC-4254-A037-6E8F224438EE}" srcOrd="2" destOrd="0" presId="urn:microsoft.com/office/officeart/2009/3/layout/HorizontalOrganizationChart"/>
    <dgm:cxn modelId="{CB7FFF06-EF56-4D66-A7ED-FDC3130DE7D5}" type="presParOf" srcId="{1E0E35B5-E687-4095-B65E-028A5C36E14A}" destId="{5E659524-EDF6-4DE1-A770-D62608A6B327}" srcOrd="2" destOrd="0" presId="urn:microsoft.com/office/officeart/2009/3/layout/HorizontalOrganizationChart"/>
    <dgm:cxn modelId="{E257B8F1-E293-4EE9-B89A-62F738A19F61}" type="presParOf" srcId="{1E0E35B5-E687-4095-B65E-028A5C36E14A}" destId="{54CBCBE0-9CB5-47E2-BE4C-BC5A6C812140}" srcOrd="3" destOrd="0" presId="urn:microsoft.com/office/officeart/2009/3/layout/HorizontalOrganizationChart"/>
    <dgm:cxn modelId="{AEEF06B0-9D25-4417-A419-C67606EA187E}" type="presParOf" srcId="{54CBCBE0-9CB5-47E2-BE4C-BC5A6C812140}" destId="{F9E91F96-CF2E-450F-B930-1062C7EB100C}" srcOrd="0" destOrd="0" presId="urn:microsoft.com/office/officeart/2009/3/layout/HorizontalOrganizationChart"/>
    <dgm:cxn modelId="{47DAC22C-F8AE-4B0B-B26C-C850516CBFF4}" type="presParOf" srcId="{F9E91F96-CF2E-450F-B930-1062C7EB100C}" destId="{FBE7A73D-B049-4AA2-8BEF-9370904292DA}" srcOrd="0" destOrd="0" presId="urn:microsoft.com/office/officeart/2009/3/layout/HorizontalOrganizationChart"/>
    <dgm:cxn modelId="{C6B9551F-EC22-4936-B48F-1ABB189D6837}" type="presParOf" srcId="{F9E91F96-CF2E-450F-B930-1062C7EB100C}" destId="{89086C2E-8BFE-4DF8-875A-564BBA77926E}" srcOrd="1" destOrd="0" presId="urn:microsoft.com/office/officeart/2009/3/layout/HorizontalOrganizationChart"/>
    <dgm:cxn modelId="{66DABD76-661A-4CDD-9B59-AF1729D07686}" type="presParOf" srcId="{54CBCBE0-9CB5-47E2-BE4C-BC5A6C812140}" destId="{04CB8EA4-6B15-4A5D-A645-970069B730E5}" srcOrd="1" destOrd="0" presId="urn:microsoft.com/office/officeart/2009/3/layout/HorizontalOrganizationChart"/>
    <dgm:cxn modelId="{3B641359-295E-40EA-A218-97FD9AC83554}" type="presParOf" srcId="{54CBCBE0-9CB5-47E2-BE4C-BC5A6C812140}" destId="{E5A8B0FA-54B4-429F-A128-D4652CDAA3D5}" srcOrd="2" destOrd="0" presId="urn:microsoft.com/office/officeart/2009/3/layout/HorizontalOrganizationChart"/>
    <dgm:cxn modelId="{F3C2027D-1227-4917-A37A-253D7D9ED90B}" type="presParOf" srcId="{1E0E35B5-E687-4095-B65E-028A5C36E14A}" destId="{C4362B21-8CE2-49C8-B11E-D11307ADF736}" srcOrd="4" destOrd="0" presId="urn:microsoft.com/office/officeart/2009/3/layout/HorizontalOrganizationChart"/>
    <dgm:cxn modelId="{CF287321-0A4E-4F07-9872-699166156149}" type="presParOf" srcId="{1E0E35B5-E687-4095-B65E-028A5C36E14A}" destId="{6A344E87-61EC-493E-AAC4-7B96C8042477}" srcOrd="5" destOrd="0" presId="urn:microsoft.com/office/officeart/2009/3/layout/HorizontalOrganizationChart"/>
    <dgm:cxn modelId="{7810FEBF-8E82-419C-8A2F-4B8023DA4602}" type="presParOf" srcId="{6A344E87-61EC-493E-AAC4-7B96C8042477}" destId="{916A91FD-5B0E-4D9C-A35A-8B7D6100653D}" srcOrd="0" destOrd="0" presId="urn:microsoft.com/office/officeart/2009/3/layout/HorizontalOrganizationChart"/>
    <dgm:cxn modelId="{AE899CA2-1BE3-44B2-8118-B0791E8898BD}" type="presParOf" srcId="{916A91FD-5B0E-4D9C-A35A-8B7D6100653D}" destId="{AC500A85-8987-49BC-8CB8-F96B943EACA8}" srcOrd="0" destOrd="0" presId="urn:microsoft.com/office/officeart/2009/3/layout/HorizontalOrganizationChart"/>
    <dgm:cxn modelId="{08C2A397-34A5-4BD5-BD69-A64666677F93}" type="presParOf" srcId="{916A91FD-5B0E-4D9C-A35A-8B7D6100653D}" destId="{9DE7AB2B-0C57-435A-93AB-AE14B22C314C}" srcOrd="1" destOrd="0" presId="urn:microsoft.com/office/officeart/2009/3/layout/HorizontalOrganizationChart"/>
    <dgm:cxn modelId="{E71C4152-03E7-4FF6-9D6D-A84788DDECE1}" type="presParOf" srcId="{6A344E87-61EC-493E-AAC4-7B96C8042477}" destId="{C60E22DC-73EB-4EC2-997F-32155F055B9D}" srcOrd="1" destOrd="0" presId="urn:microsoft.com/office/officeart/2009/3/layout/HorizontalOrganizationChart"/>
    <dgm:cxn modelId="{E28D438A-71D1-4D77-B72F-F213C4064EAD}" type="presParOf" srcId="{6A344E87-61EC-493E-AAC4-7B96C8042477}" destId="{E35653AD-2E9E-46D8-A1D3-E56295F11291}" srcOrd="2" destOrd="0" presId="urn:microsoft.com/office/officeart/2009/3/layout/HorizontalOrganizationChart"/>
    <dgm:cxn modelId="{3D9D17B4-2596-4E5A-AE40-859C55DB9076}" type="presParOf" srcId="{86BAD99D-FD3D-41D5-A931-53A35A9C895D}" destId="{6E74B67C-56CE-460C-A18B-DF57D6A558F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6BB17-0E75-4BD6-86B9-8E4B3E65971B}" type="doc">
      <dgm:prSet loTypeId="urn:microsoft.com/office/officeart/2008/layout/Picture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F93362B-7AA6-420E-BE52-7E1762CC51D6}">
      <dgm:prSet phldrT="[Text]" custT="1"/>
      <dgm:spPr/>
      <dgm:t>
        <a:bodyPr/>
        <a:lstStyle/>
        <a:p>
          <a:r>
            <a:rPr lang="en-AU" sz="2800" dirty="0"/>
            <a:t>6 different Bayesian </a:t>
          </a:r>
          <a:r>
            <a:rPr lang="en-AU" sz="2800" dirty="0" err="1"/>
            <a:t>Spatio</a:t>
          </a:r>
          <a:r>
            <a:rPr lang="en-AU" sz="2800" dirty="0"/>
            <a:t>-temporal CAR models</a:t>
          </a:r>
          <a:endParaRPr lang="en-US" sz="2800" dirty="0"/>
        </a:p>
      </dgm:t>
    </dgm:pt>
    <dgm:pt modelId="{C8AB0A08-ACEE-403B-BFEF-651D1395B5E1}" type="parTrans" cxnId="{AFBFC8BD-2D46-414D-9C63-FC5756C6E0B1}">
      <dgm:prSet/>
      <dgm:spPr/>
      <dgm:t>
        <a:bodyPr/>
        <a:lstStyle/>
        <a:p>
          <a:endParaRPr lang="en-US"/>
        </a:p>
      </dgm:t>
    </dgm:pt>
    <dgm:pt modelId="{6A16F3DE-3E21-40C5-8707-E5B06B8967D7}" type="sibTrans" cxnId="{AFBFC8BD-2D46-414D-9C63-FC5756C6E0B1}">
      <dgm:prSet/>
      <dgm:spPr/>
      <dgm:t>
        <a:bodyPr/>
        <a:lstStyle/>
        <a:p>
          <a:endParaRPr lang="en-US"/>
        </a:p>
      </dgm:t>
    </dgm:pt>
    <dgm:pt modelId="{CA587732-F377-405C-B255-DFB5C72128B0}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en-AU" sz="2800" b="1" dirty="0" err="1"/>
            <a:t>Spatio</a:t>
          </a:r>
          <a:r>
            <a:rPr lang="en-AU" sz="2800" b="1" dirty="0"/>
            <a:t>-temporal CAR linear</a:t>
          </a:r>
          <a:r>
            <a:rPr lang="en-AU" sz="2800" b="1" baseline="30000" dirty="0"/>
            <a:t>[1]</a:t>
          </a:r>
          <a:endParaRPr lang="en-US" sz="2800" b="1" dirty="0"/>
        </a:p>
      </dgm:t>
    </dgm:pt>
    <dgm:pt modelId="{857117A0-C0F2-489A-B51F-7535DE9B424D}" type="parTrans" cxnId="{070EA0C5-4934-46D9-BCA5-9F6A99860BC7}">
      <dgm:prSet/>
      <dgm:spPr/>
      <dgm:t>
        <a:bodyPr/>
        <a:lstStyle/>
        <a:p>
          <a:endParaRPr lang="en-US"/>
        </a:p>
      </dgm:t>
    </dgm:pt>
    <dgm:pt modelId="{B95AF4B7-B838-41B5-8459-55200BC543B5}" type="sibTrans" cxnId="{070EA0C5-4934-46D9-BCA5-9F6A99860BC7}">
      <dgm:prSet/>
      <dgm:spPr/>
      <dgm:t>
        <a:bodyPr/>
        <a:lstStyle/>
        <a:p>
          <a:endParaRPr lang="en-US"/>
        </a:p>
      </dgm:t>
    </dgm:pt>
    <dgm:pt modelId="{69324D9D-93A5-44BA-9C04-690874C421C6}">
      <dgm:prSet phldrT="[Text]" custT="1"/>
      <dgm:spPr>
        <a:solidFill>
          <a:srgbClr val="3366FF"/>
        </a:solidFill>
      </dgm:spPr>
      <dgm:t>
        <a:bodyPr/>
        <a:lstStyle/>
        <a:p>
          <a:pPr algn="l"/>
          <a:r>
            <a:rPr lang="en-AU" sz="2800" b="1" dirty="0" err="1"/>
            <a:t>Spatio</a:t>
          </a:r>
          <a:r>
            <a:rPr lang="en-AU" sz="2800" b="1" dirty="0"/>
            <a:t>-temporal CAR ANOVA</a:t>
          </a:r>
          <a:r>
            <a:rPr lang="en-AU" sz="2800" b="1" baseline="30000" dirty="0"/>
            <a:t>[2]</a:t>
          </a:r>
          <a:endParaRPr lang="en-US" sz="2800" b="1" dirty="0"/>
        </a:p>
      </dgm:t>
    </dgm:pt>
    <dgm:pt modelId="{22A719DB-F1CF-43C8-B605-4E2E11A24740}" type="parTrans" cxnId="{8AC244C8-5349-4178-A467-60DC24563769}">
      <dgm:prSet/>
      <dgm:spPr/>
      <dgm:t>
        <a:bodyPr/>
        <a:lstStyle/>
        <a:p>
          <a:endParaRPr lang="en-US"/>
        </a:p>
      </dgm:t>
    </dgm:pt>
    <dgm:pt modelId="{7E68486D-9235-42A9-9807-57E8B0EEA093}" type="sibTrans" cxnId="{8AC244C8-5349-4178-A467-60DC24563769}">
      <dgm:prSet/>
      <dgm:spPr/>
      <dgm:t>
        <a:bodyPr/>
        <a:lstStyle/>
        <a:p>
          <a:endParaRPr lang="en-US"/>
        </a:p>
      </dgm:t>
    </dgm:pt>
    <dgm:pt modelId="{3666046D-CC22-4C28-AFAF-B4B0F15047E3}">
      <dgm:prSet custT="1"/>
      <dgm:spPr>
        <a:solidFill>
          <a:srgbClr val="FFC000"/>
        </a:solidFill>
      </dgm:spPr>
      <dgm:t>
        <a:bodyPr/>
        <a:lstStyle/>
        <a:p>
          <a:pPr algn="l"/>
          <a:r>
            <a:rPr lang="en-AU" sz="2800" b="1" dirty="0" err="1"/>
            <a:t>Spatio</a:t>
          </a:r>
          <a:r>
            <a:rPr lang="en-AU" sz="2800" b="1" dirty="0"/>
            <a:t>-temporal separate spatial</a:t>
          </a:r>
          <a:r>
            <a:rPr lang="en-AU" sz="2800" b="1" baseline="30000" dirty="0"/>
            <a:t>[3]</a:t>
          </a:r>
          <a:endParaRPr lang="en-AU" sz="2800" b="1" dirty="0"/>
        </a:p>
      </dgm:t>
    </dgm:pt>
    <dgm:pt modelId="{104886FB-1DF9-4B22-B16E-47CFE3881833}" type="parTrans" cxnId="{FE780171-C0F0-4F31-8FD4-2A44EC5801EE}">
      <dgm:prSet/>
      <dgm:spPr/>
      <dgm:t>
        <a:bodyPr/>
        <a:lstStyle/>
        <a:p>
          <a:endParaRPr lang="en-US"/>
        </a:p>
      </dgm:t>
    </dgm:pt>
    <dgm:pt modelId="{24EA54CA-5CA3-4A11-93DB-B2E8CE43FC91}" type="sibTrans" cxnId="{FE780171-C0F0-4F31-8FD4-2A44EC5801EE}">
      <dgm:prSet/>
      <dgm:spPr/>
      <dgm:t>
        <a:bodyPr/>
        <a:lstStyle/>
        <a:p>
          <a:endParaRPr lang="en-US"/>
        </a:p>
      </dgm:t>
    </dgm:pt>
    <dgm:pt modelId="{076BE741-2228-41DF-8BD9-F5D6927473FE}">
      <dgm:prSet custT="1"/>
      <dgm:spPr>
        <a:solidFill>
          <a:srgbClr val="FF0000"/>
        </a:solidFill>
      </dgm:spPr>
      <dgm:t>
        <a:bodyPr/>
        <a:lstStyle/>
        <a:p>
          <a:pPr algn="l"/>
          <a:r>
            <a:rPr lang="en-AU" sz="2800" b="1" dirty="0" err="1"/>
            <a:t>Spatio</a:t>
          </a:r>
          <a:r>
            <a:rPr lang="en-AU" sz="2800" b="1" dirty="0"/>
            <a:t>-temporal CAR AR</a:t>
          </a:r>
          <a:r>
            <a:rPr lang="en-AU" sz="2800" b="1" baseline="30000" dirty="0"/>
            <a:t>[4]</a:t>
          </a:r>
          <a:endParaRPr lang="en-AU" sz="2800" b="1" dirty="0"/>
        </a:p>
      </dgm:t>
    </dgm:pt>
    <dgm:pt modelId="{F3CE1B4A-4AA6-4CE6-9D5F-ECE1CB7C9FE9}" type="parTrans" cxnId="{8CF3B66D-0DA8-40C1-AFBE-BCC15BBB0F6A}">
      <dgm:prSet/>
      <dgm:spPr/>
      <dgm:t>
        <a:bodyPr/>
        <a:lstStyle/>
        <a:p>
          <a:endParaRPr lang="en-US"/>
        </a:p>
      </dgm:t>
    </dgm:pt>
    <dgm:pt modelId="{2FCFC145-0036-49F1-97E3-FB068C41DC42}" type="sibTrans" cxnId="{8CF3B66D-0DA8-40C1-AFBE-BCC15BBB0F6A}">
      <dgm:prSet/>
      <dgm:spPr/>
      <dgm:t>
        <a:bodyPr/>
        <a:lstStyle/>
        <a:p>
          <a:endParaRPr lang="en-US"/>
        </a:p>
      </dgm:t>
    </dgm:pt>
    <dgm:pt modelId="{8FCB6A2C-D3F0-4C8C-84B2-A7A3717029DB}">
      <dgm:prSet custT="1"/>
      <dgm:spPr>
        <a:solidFill>
          <a:srgbClr val="C00000"/>
        </a:solidFill>
      </dgm:spPr>
      <dgm:t>
        <a:bodyPr/>
        <a:lstStyle/>
        <a:p>
          <a:pPr algn="l"/>
          <a:r>
            <a:rPr lang="en-AU" sz="2800" b="1" dirty="0" err="1"/>
            <a:t>Spatio</a:t>
          </a:r>
          <a:r>
            <a:rPr lang="en-AU" sz="2800" b="1" dirty="0"/>
            <a:t>-temporal CAR adaptive</a:t>
          </a:r>
          <a:r>
            <a:rPr lang="en-AU" sz="2800" b="1" baseline="30000" dirty="0"/>
            <a:t>[5]</a:t>
          </a:r>
          <a:endParaRPr lang="en-AU" sz="2800" b="1" dirty="0"/>
        </a:p>
      </dgm:t>
    </dgm:pt>
    <dgm:pt modelId="{6828C7E6-AC6F-4DFA-8E81-C8EF29F58850}" type="parTrans" cxnId="{CE269B90-933A-4534-AF8A-FB388BD6E0F0}">
      <dgm:prSet/>
      <dgm:spPr/>
      <dgm:t>
        <a:bodyPr/>
        <a:lstStyle/>
        <a:p>
          <a:endParaRPr lang="en-AU"/>
        </a:p>
      </dgm:t>
    </dgm:pt>
    <dgm:pt modelId="{9F305990-DC0D-417E-901B-F0BBB676DE8E}" type="sibTrans" cxnId="{CE269B90-933A-4534-AF8A-FB388BD6E0F0}">
      <dgm:prSet/>
      <dgm:spPr/>
      <dgm:t>
        <a:bodyPr/>
        <a:lstStyle/>
        <a:p>
          <a:endParaRPr lang="en-AU"/>
        </a:p>
      </dgm:t>
    </dgm:pt>
    <dgm:pt modelId="{59A00462-1083-498D-A870-2E39A978DE51}">
      <dgm:prSet custT="1"/>
      <dgm:spPr/>
      <dgm:t>
        <a:bodyPr/>
        <a:lstStyle/>
        <a:p>
          <a:pPr algn="l"/>
          <a:r>
            <a:rPr lang="en-AU" sz="2800" b="1" dirty="0" err="1"/>
            <a:t>Spatio</a:t>
          </a:r>
          <a:r>
            <a:rPr lang="en-AU" sz="2800" b="1" dirty="0"/>
            <a:t>-temporal CAR localised</a:t>
          </a:r>
          <a:r>
            <a:rPr lang="en-AU" sz="2800" b="1" baseline="30000" dirty="0"/>
            <a:t>[6]</a:t>
          </a:r>
          <a:endParaRPr lang="en-AU" sz="2800" b="1" dirty="0"/>
        </a:p>
      </dgm:t>
    </dgm:pt>
    <dgm:pt modelId="{08B1A9D7-C5BB-4ECA-A331-405D71762CBB}" type="parTrans" cxnId="{D27B7712-F47A-494D-9FAA-0EF39BC6BDB2}">
      <dgm:prSet/>
      <dgm:spPr/>
      <dgm:t>
        <a:bodyPr/>
        <a:lstStyle/>
        <a:p>
          <a:endParaRPr lang="en-AU"/>
        </a:p>
      </dgm:t>
    </dgm:pt>
    <dgm:pt modelId="{AA873FDC-AC40-45B3-AA92-1C3A66DF57FF}" type="sibTrans" cxnId="{D27B7712-F47A-494D-9FAA-0EF39BC6BDB2}">
      <dgm:prSet/>
      <dgm:spPr/>
      <dgm:t>
        <a:bodyPr/>
        <a:lstStyle/>
        <a:p>
          <a:endParaRPr lang="en-AU"/>
        </a:p>
      </dgm:t>
    </dgm:pt>
    <dgm:pt modelId="{97C3A843-C1F8-4DA2-958F-370371D4D270}" type="pres">
      <dgm:prSet presAssocID="{8396BB17-0E75-4BD6-86B9-8E4B3E65971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F5E502A-7C5A-4ACC-B925-0CF8BD1273D5}" type="pres">
      <dgm:prSet presAssocID="{1F93362B-7AA6-420E-BE52-7E1762CC51D6}" presName="root" presStyleCnt="0">
        <dgm:presLayoutVars>
          <dgm:chMax/>
          <dgm:chPref val="4"/>
        </dgm:presLayoutVars>
      </dgm:prSet>
      <dgm:spPr/>
    </dgm:pt>
    <dgm:pt modelId="{B62C831C-8DBD-477D-8DD7-F6C89377B934}" type="pres">
      <dgm:prSet presAssocID="{1F93362B-7AA6-420E-BE52-7E1762CC51D6}" presName="rootComposite" presStyleCnt="0">
        <dgm:presLayoutVars/>
      </dgm:prSet>
      <dgm:spPr/>
    </dgm:pt>
    <dgm:pt modelId="{78571977-E003-406D-89F2-DED40CAC1786}" type="pres">
      <dgm:prSet presAssocID="{1F93362B-7AA6-420E-BE52-7E1762CC51D6}" presName="rootText" presStyleLbl="node0" presStyleIdx="0" presStyleCnt="1" custScaleX="176735" custLinFactNeighborX="8971" custLinFactNeighborY="2501">
        <dgm:presLayoutVars>
          <dgm:chMax/>
          <dgm:chPref val="4"/>
        </dgm:presLayoutVars>
      </dgm:prSet>
      <dgm:spPr/>
    </dgm:pt>
    <dgm:pt modelId="{F2ACE01B-183C-4D8C-9BD1-54A7C0B5CB48}" type="pres">
      <dgm:prSet presAssocID="{1F93362B-7AA6-420E-BE52-7E1762CC51D6}" presName="childShape" presStyleCnt="0">
        <dgm:presLayoutVars>
          <dgm:chMax val="0"/>
          <dgm:chPref val="0"/>
        </dgm:presLayoutVars>
      </dgm:prSet>
      <dgm:spPr/>
    </dgm:pt>
    <dgm:pt modelId="{79687C07-2FF9-47AA-89F7-10ECA266BAE3}" type="pres">
      <dgm:prSet presAssocID="{CA587732-F377-405C-B255-DFB5C72128B0}" presName="childComposite" presStyleCnt="0">
        <dgm:presLayoutVars>
          <dgm:chMax val="0"/>
          <dgm:chPref val="0"/>
        </dgm:presLayoutVars>
      </dgm:prSet>
      <dgm:spPr/>
    </dgm:pt>
    <dgm:pt modelId="{7E7CF75A-45F6-46D6-9865-7BE2418214F5}" type="pres">
      <dgm:prSet presAssocID="{CA587732-F377-405C-B255-DFB5C72128B0}" presName="Image" presStyleLbl="node1" presStyleIdx="0" presStyleCnt="6" custLinFactNeighborX="-14531" custLinFactNeighborY="-264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2B8A8065-F138-455B-9B54-1BB752F4432C}" type="pres">
      <dgm:prSet presAssocID="{CA587732-F377-405C-B255-DFB5C72128B0}" presName="childText" presStyleLbl="lnNode1" presStyleIdx="0" presStyleCnt="6" custScaleX="158295" custLinFactNeighborX="38062" custLinFactNeighborY="2634">
        <dgm:presLayoutVars>
          <dgm:chMax val="0"/>
          <dgm:chPref val="0"/>
          <dgm:bulletEnabled val="1"/>
        </dgm:presLayoutVars>
      </dgm:prSet>
      <dgm:spPr/>
    </dgm:pt>
    <dgm:pt modelId="{0B29D68C-9DB9-4BBB-ACB3-8855B90284F3}" type="pres">
      <dgm:prSet presAssocID="{69324D9D-93A5-44BA-9C04-690874C421C6}" presName="childComposite" presStyleCnt="0">
        <dgm:presLayoutVars>
          <dgm:chMax val="0"/>
          <dgm:chPref val="0"/>
        </dgm:presLayoutVars>
      </dgm:prSet>
      <dgm:spPr/>
    </dgm:pt>
    <dgm:pt modelId="{1F9A3AFC-6404-48A0-BC2C-F0D9E902201A}" type="pres">
      <dgm:prSet presAssocID="{69324D9D-93A5-44BA-9C04-690874C421C6}" presName="Image" presStyleLbl="node1" presStyleIdx="1" presStyleCnt="6" custLinFactNeighborX="-14531" custLinFactNeighborY="-264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E351E88D-219F-460B-9D9D-B7F66D306DC5}" type="pres">
      <dgm:prSet presAssocID="{69324D9D-93A5-44BA-9C04-690874C421C6}" presName="childText" presStyleLbl="lnNode1" presStyleIdx="1" presStyleCnt="6" custScaleX="158295" custLinFactNeighborX="38062" custLinFactNeighborY="2634">
        <dgm:presLayoutVars>
          <dgm:chMax val="0"/>
          <dgm:chPref val="0"/>
          <dgm:bulletEnabled val="1"/>
        </dgm:presLayoutVars>
      </dgm:prSet>
      <dgm:spPr/>
    </dgm:pt>
    <dgm:pt modelId="{1759228E-F80A-4D17-8A66-EC2664898AA7}" type="pres">
      <dgm:prSet presAssocID="{3666046D-CC22-4C28-AFAF-B4B0F15047E3}" presName="childComposite" presStyleCnt="0">
        <dgm:presLayoutVars>
          <dgm:chMax val="0"/>
          <dgm:chPref val="0"/>
        </dgm:presLayoutVars>
      </dgm:prSet>
      <dgm:spPr/>
    </dgm:pt>
    <dgm:pt modelId="{4483082A-DECF-40AB-8278-A8818386736D}" type="pres">
      <dgm:prSet presAssocID="{3666046D-CC22-4C28-AFAF-B4B0F15047E3}" presName="Image" presStyleLbl="node1" presStyleIdx="2" presStyleCnt="6" custLinFactNeighborX="-14531" custLinFactNeighborY="-264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A80EE02A-8D45-4CCF-9C19-1B6E58463CD7}" type="pres">
      <dgm:prSet presAssocID="{3666046D-CC22-4C28-AFAF-B4B0F15047E3}" presName="childText" presStyleLbl="lnNode1" presStyleIdx="2" presStyleCnt="6" custScaleX="158295" custLinFactNeighborX="38062" custLinFactNeighborY="2634">
        <dgm:presLayoutVars>
          <dgm:chMax val="0"/>
          <dgm:chPref val="0"/>
          <dgm:bulletEnabled val="1"/>
        </dgm:presLayoutVars>
      </dgm:prSet>
      <dgm:spPr/>
    </dgm:pt>
    <dgm:pt modelId="{207BCE88-822A-43D8-A712-97C3456DD63E}" type="pres">
      <dgm:prSet presAssocID="{076BE741-2228-41DF-8BD9-F5D6927473FE}" presName="childComposite" presStyleCnt="0">
        <dgm:presLayoutVars>
          <dgm:chMax val="0"/>
          <dgm:chPref val="0"/>
        </dgm:presLayoutVars>
      </dgm:prSet>
      <dgm:spPr/>
    </dgm:pt>
    <dgm:pt modelId="{0068A5BC-5716-4572-9D7E-A5609BB931B8}" type="pres">
      <dgm:prSet presAssocID="{076BE741-2228-41DF-8BD9-F5D6927473FE}" presName="Image" presStyleLbl="node1" presStyleIdx="3" presStyleCnt="6" custLinFactNeighborX="-14531" custLinFactNeighborY="-264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</dgm:spPr>
    </dgm:pt>
    <dgm:pt modelId="{7B308328-1024-4DD0-B801-77EA911C1103}" type="pres">
      <dgm:prSet presAssocID="{076BE741-2228-41DF-8BD9-F5D6927473FE}" presName="childText" presStyleLbl="lnNode1" presStyleIdx="3" presStyleCnt="6" custScaleX="158295" custLinFactNeighborX="38062" custLinFactNeighborY="123">
        <dgm:presLayoutVars>
          <dgm:chMax val="0"/>
          <dgm:chPref val="0"/>
          <dgm:bulletEnabled val="1"/>
        </dgm:presLayoutVars>
      </dgm:prSet>
      <dgm:spPr/>
    </dgm:pt>
    <dgm:pt modelId="{31D14346-8224-45B5-BD0C-362308D25398}" type="pres">
      <dgm:prSet presAssocID="{8FCB6A2C-D3F0-4C8C-84B2-A7A3717029DB}" presName="childComposite" presStyleCnt="0">
        <dgm:presLayoutVars>
          <dgm:chMax val="0"/>
          <dgm:chPref val="0"/>
        </dgm:presLayoutVars>
      </dgm:prSet>
      <dgm:spPr/>
    </dgm:pt>
    <dgm:pt modelId="{5BFDCE26-01F3-4316-91CB-317292E3B35D}" type="pres">
      <dgm:prSet presAssocID="{8FCB6A2C-D3F0-4C8C-84B2-A7A3717029DB}" presName="Image" presStyleLbl="node1" presStyleIdx="4" presStyleCnt="6" custLinFactNeighborX="-1537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B0541600-8746-4F0C-B2BC-7809F8F9B78C}" type="pres">
      <dgm:prSet presAssocID="{8FCB6A2C-D3F0-4C8C-84B2-A7A3717029DB}" presName="childText" presStyleLbl="lnNode1" presStyleIdx="4" presStyleCnt="6" custScaleX="158295" custLinFactNeighborX="40056" custLinFactNeighborY="2634">
        <dgm:presLayoutVars>
          <dgm:chMax val="0"/>
          <dgm:chPref val="0"/>
          <dgm:bulletEnabled val="1"/>
        </dgm:presLayoutVars>
      </dgm:prSet>
      <dgm:spPr/>
    </dgm:pt>
    <dgm:pt modelId="{A8B6FE98-4A6B-4E94-B4DF-5E78BB879233}" type="pres">
      <dgm:prSet presAssocID="{59A00462-1083-498D-A870-2E39A978DE51}" presName="childComposite" presStyleCnt="0">
        <dgm:presLayoutVars>
          <dgm:chMax val="0"/>
          <dgm:chPref val="0"/>
        </dgm:presLayoutVars>
      </dgm:prSet>
      <dgm:spPr/>
    </dgm:pt>
    <dgm:pt modelId="{76C1C09B-7EEB-4FFD-AA3F-95CCE104EA8D}" type="pres">
      <dgm:prSet presAssocID="{59A00462-1083-498D-A870-2E39A978DE51}" presName="Image" presStyleLbl="node1" presStyleIdx="5" presStyleCnt="6" custLinFactNeighborX="-15370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3366FF"/>
          </a:solidFill>
        </a:ln>
      </dgm:spPr>
    </dgm:pt>
    <dgm:pt modelId="{688213AD-9AED-437A-BD1C-4F19A8A517D5}" type="pres">
      <dgm:prSet presAssocID="{59A00462-1083-498D-A870-2E39A978DE51}" presName="childText" presStyleLbl="lnNode1" presStyleIdx="5" presStyleCnt="6" custScaleX="158295" custLinFactNeighborX="40056" custLinFactNeighborY="2987">
        <dgm:presLayoutVars>
          <dgm:chMax val="0"/>
          <dgm:chPref val="0"/>
          <dgm:bulletEnabled val="1"/>
        </dgm:presLayoutVars>
      </dgm:prSet>
      <dgm:spPr/>
    </dgm:pt>
  </dgm:ptLst>
  <dgm:cxnLst>
    <dgm:cxn modelId="{38EDD607-5378-4898-A257-81A254513FDD}" type="presOf" srcId="{3666046D-CC22-4C28-AFAF-B4B0F15047E3}" destId="{A80EE02A-8D45-4CCF-9C19-1B6E58463CD7}" srcOrd="0" destOrd="0" presId="urn:microsoft.com/office/officeart/2008/layout/PictureAccentList"/>
    <dgm:cxn modelId="{D27B7712-F47A-494D-9FAA-0EF39BC6BDB2}" srcId="{1F93362B-7AA6-420E-BE52-7E1762CC51D6}" destId="{59A00462-1083-498D-A870-2E39A978DE51}" srcOrd="5" destOrd="0" parTransId="{08B1A9D7-C5BB-4ECA-A331-405D71762CBB}" sibTransId="{AA873FDC-AC40-45B3-AA92-1C3A66DF57FF}"/>
    <dgm:cxn modelId="{8AEBD424-EFD2-4705-A61B-0B218A78DE22}" type="presOf" srcId="{076BE741-2228-41DF-8BD9-F5D6927473FE}" destId="{7B308328-1024-4DD0-B801-77EA911C1103}" srcOrd="0" destOrd="0" presId="urn:microsoft.com/office/officeart/2008/layout/PictureAccentList"/>
    <dgm:cxn modelId="{4DD8B63D-F96F-4142-9AA0-567D880DBD64}" type="presOf" srcId="{8396BB17-0E75-4BD6-86B9-8E4B3E65971B}" destId="{97C3A843-C1F8-4DA2-958F-370371D4D270}" srcOrd="0" destOrd="0" presId="urn:microsoft.com/office/officeart/2008/layout/PictureAccentList"/>
    <dgm:cxn modelId="{8CF3B66D-0DA8-40C1-AFBE-BCC15BBB0F6A}" srcId="{1F93362B-7AA6-420E-BE52-7E1762CC51D6}" destId="{076BE741-2228-41DF-8BD9-F5D6927473FE}" srcOrd="3" destOrd="0" parTransId="{F3CE1B4A-4AA6-4CE6-9D5F-ECE1CB7C9FE9}" sibTransId="{2FCFC145-0036-49F1-97E3-FB068C41DC42}"/>
    <dgm:cxn modelId="{FE780171-C0F0-4F31-8FD4-2A44EC5801EE}" srcId="{1F93362B-7AA6-420E-BE52-7E1762CC51D6}" destId="{3666046D-CC22-4C28-AFAF-B4B0F15047E3}" srcOrd="2" destOrd="0" parTransId="{104886FB-1DF9-4B22-B16E-47CFE3881833}" sibTransId="{24EA54CA-5CA3-4A11-93DB-B2E8CE43FC91}"/>
    <dgm:cxn modelId="{638EFE56-ABEC-4375-BFD2-DA89C6D3A919}" type="presOf" srcId="{CA587732-F377-405C-B255-DFB5C72128B0}" destId="{2B8A8065-F138-455B-9B54-1BB752F4432C}" srcOrd="0" destOrd="0" presId="urn:microsoft.com/office/officeart/2008/layout/PictureAccentList"/>
    <dgm:cxn modelId="{FCB0467F-1D50-417B-B536-90982FA28C6A}" type="presOf" srcId="{1F93362B-7AA6-420E-BE52-7E1762CC51D6}" destId="{78571977-E003-406D-89F2-DED40CAC1786}" srcOrd="0" destOrd="0" presId="urn:microsoft.com/office/officeart/2008/layout/PictureAccentList"/>
    <dgm:cxn modelId="{CE269B90-933A-4534-AF8A-FB388BD6E0F0}" srcId="{1F93362B-7AA6-420E-BE52-7E1762CC51D6}" destId="{8FCB6A2C-D3F0-4C8C-84B2-A7A3717029DB}" srcOrd="4" destOrd="0" parTransId="{6828C7E6-AC6F-4DFA-8E81-C8EF29F58850}" sibTransId="{9F305990-DC0D-417E-901B-F0BBB676DE8E}"/>
    <dgm:cxn modelId="{6D19D6A6-CE66-4D05-B8BB-69EAAE598184}" type="presOf" srcId="{69324D9D-93A5-44BA-9C04-690874C421C6}" destId="{E351E88D-219F-460B-9D9D-B7F66D306DC5}" srcOrd="0" destOrd="0" presId="urn:microsoft.com/office/officeart/2008/layout/PictureAccentList"/>
    <dgm:cxn modelId="{015D66AC-7333-4245-B385-074D0E7BF95C}" type="presOf" srcId="{59A00462-1083-498D-A870-2E39A978DE51}" destId="{688213AD-9AED-437A-BD1C-4F19A8A517D5}" srcOrd="0" destOrd="0" presId="urn:microsoft.com/office/officeart/2008/layout/PictureAccentList"/>
    <dgm:cxn modelId="{AFBFC8BD-2D46-414D-9C63-FC5756C6E0B1}" srcId="{8396BB17-0E75-4BD6-86B9-8E4B3E65971B}" destId="{1F93362B-7AA6-420E-BE52-7E1762CC51D6}" srcOrd="0" destOrd="0" parTransId="{C8AB0A08-ACEE-403B-BFEF-651D1395B5E1}" sibTransId="{6A16F3DE-3E21-40C5-8707-E5B06B8967D7}"/>
    <dgm:cxn modelId="{070EA0C5-4934-46D9-BCA5-9F6A99860BC7}" srcId="{1F93362B-7AA6-420E-BE52-7E1762CC51D6}" destId="{CA587732-F377-405C-B255-DFB5C72128B0}" srcOrd="0" destOrd="0" parTransId="{857117A0-C0F2-489A-B51F-7535DE9B424D}" sibTransId="{B95AF4B7-B838-41B5-8459-55200BC543B5}"/>
    <dgm:cxn modelId="{8AC244C8-5349-4178-A467-60DC24563769}" srcId="{1F93362B-7AA6-420E-BE52-7E1762CC51D6}" destId="{69324D9D-93A5-44BA-9C04-690874C421C6}" srcOrd="1" destOrd="0" parTransId="{22A719DB-F1CF-43C8-B605-4E2E11A24740}" sibTransId="{7E68486D-9235-42A9-9807-57E8B0EEA093}"/>
    <dgm:cxn modelId="{9F74EFFF-4A01-4AAA-9699-8A614F177FFE}" type="presOf" srcId="{8FCB6A2C-D3F0-4C8C-84B2-A7A3717029DB}" destId="{B0541600-8746-4F0C-B2BC-7809F8F9B78C}" srcOrd="0" destOrd="0" presId="urn:microsoft.com/office/officeart/2008/layout/PictureAccentList"/>
    <dgm:cxn modelId="{654A1E9B-16E4-4C0F-8070-52A5CE66F2AB}" type="presParOf" srcId="{97C3A843-C1F8-4DA2-958F-370371D4D270}" destId="{1F5E502A-7C5A-4ACC-B925-0CF8BD1273D5}" srcOrd="0" destOrd="0" presId="urn:microsoft.com/office/officeart/2008/layout/PictureAccentList"/>
    <dgm:cxn modelId="{D242564C-AC93-4D92-A2BE-D65B8D84E77A}" type="presParOf" srcId="{1F5E502A-7C5A-4ACC-B925-0CF8BD1273D5}" destId="{B62C831C-8DBD-477D-8DD7-F6C89377B934}" srcOrd="0" destOrd="0" presId="urn:microsoft.com/office/officeart/2008/layout/PictureAccentList"/>
    <dgm:cxn modelId="{B4962223-6D5A-4135-8105-C8DFFFFAE67A}" type="presParOf" srcId="{B62C831C-8DBD-477D-8DD7-F6C89377B934}" destId="{78571977-E003-406D-89F2-DED40CAC1786}" srcOrd="0" destOrd="0" presId="urn:microsoft.com/office/officeart/2008/layout/PictureAccentList"/>
    <dgm:cxn modelId="{E4697504-B342-4BEF-9307-B044F323B2FA}" type="presParOf" srcId="{1F5E502A-7C5A-4ACC-B925-0CF8BD1273D5}" destId="{F2ACE01B-183C-4D8C-9BD1-54A7C0B5CB48}" srcOrd="1" destOrd="0" presId="urn:microsoft.com/office/officeart/2008/layout/PictureAccentList"/>
    <dgm:cxn modelId="{FC5A4A9B-C7EE-405F-977C-AC5CAD8AFCF9}" type="presParOf" srcId="{F2ACE01B-183C-4D8C-9BD1-54A7C0B5CB48}" destId="{79687C07-2FF9-47AA-89F7-10ECA266BAE3}" srcOrd="0" destOrd="0" presId="urn:microsoft.com/office/officeart/2008/layout/PictureAccentList"/>
    <dgm:cxn modelId="{1810E143-BAEE-409C-B86B-FFB2E64F922B}" type="presParOf" srcId="{79687C07-2FF9-47AA-89F7-10ECA266BAE3}" destId="{7E7CF75A-45F6-46D6-9865-7BE2418214F5}" srcOrd="0" destOrd="0" presId="urn:microsoft.com/office/officeart/2008/layout/PictureAccentList"/>
    <dgm:cxn modelId="{15424E56-0E1A-4383-BEB3-2FD6984B934E}" type="presParOf" srcId="{79687C07-2FF9-47AA-89F7-10ECA266BAE3}" destId="{2B8A8065-F138-455B-9B54-1BB752F4432C}" srcOrd="1" destOrd="0" presId="urn:microsoft.com/office/officeart/2008/layout/PictureAccentList"/>
    <dgm:cxn modelId="{B62E75A4-487A-4C53-8BED-D93A982B784A}" type="presParOf" srcId="{F2ACE01B-183C-4D8C-9BD1-54A7C0B5CB48}" destId="{0B29D68C-9DB9-4BBB-ACB3-8855B90284F3}" srcOrd="1" destOrd="0" presId="urn:microsoft.com/office/officeart/2008/layout/PictureAccentList"/>
    <dgm:cxn modelId="{7788AA0F-319B-41A0-8274-CF6E967BBCAE}" type="presParOf" srcId="{0B29D68C-9DB9-4BBB-ACB3-8855B90284F3}" destId="{1F9A3AFC-6404-48A0-BC2C-F0D9E902201A}" srcOrd="0" destOrd="0" presId="urn:microsoft.com/office/officeart/2008/layout/PictureAccentList"/>
    <dgm:cxn modelId="{3E1DD522-40B3-42DC-BE3D-89AE00577FA9}" type="presParOf" srcId="{0B29D68C-9DB9-4BBB-ACB3-8855B90284F3}" destId="{E351E88D-219F-460B-9D9D-B7F66D306DC5}" srcOrd="1" destOrd="0" presId="urn:microsoft.com/office/officeart/2008/layout/PictureAccentList"/>
    <dgm:cxn modelId="{921E2C1E-888D-491B-90A1-547BBA0AA169}" type="presParOf" srcId="{F2ACE01B-183C-4D8C-9BD1-54A7C0B5CB48}" destId="{1759228E-F80A-4D17-8A66-EC2664898AA7}" srcOrd="2" destOrd="0" presId="urn:microsoft.com/office/officeart/2008/layout/PictureAccentList"/>
    <dgm:cxn modelId="{6AE68337-A5AA-4207-AFD5-0D47E1C6C4E2}" type="presParOf" srcId="{1759228E-F80A-4D17-8A66-EC2664898AA7}" destId="{4483082A-DECF-40AB-8278-A8818386736D}" srcOrd="0" destOrd="0" presId="urn:microsoft.com/office/officeart/2008/layout/PictureAccentList"/>
    <dgm:cxn modelId="{BEF47BED-65AC-4E0B-B83E-15DAD0913980}" type="presParOf" srcId="{1759228E-F80A-4D17-8A66-EC2664898AA7}" destId="{A80EE02A-8D45-4CCF-9C19-1B6E58463CD7}" srcOrd="1" destOrd="0" presId="urn:microsoft.com/office/officeart/2008/layout/PictureAccentList"/>
    <dgm:cxn modelId="{B00FFEC2-AF90-4D7A-9074-98BCB29946A6}" type="presParOf" srcId="{F2ACE01B-183C-4D8C-9BD1-54A7C0B5CB48}" destId="{207BCE88-822A-43D8-A712-97C3456DD63E}" srcOrd="3" destOrd="0" presId="urn:microsoft.com/office/officeart/2008/layout/PictureAccentList"/>
    <dgm:cxn modelId="{03FB3915-DF00-482B-A2D9-A9D23B22B319}" type="presParOf" srcId="{207BCE88-822A-43D8-A712-97C3456DD63E}" destId="{0068A5BC-5716-4572-9D7E-A5609BB931B8}" srcOrd="0" destOrd="0" presId="urn:microsoft.com/office/officeart/2008/layout/PictureAccentList"/>
    <dgm:cxn modelId="{45588261-62BF-49EA-9D8E-9B5EA0C1ED51}" type="presParOf" srcId="{207BCE88-822A-43D8-A712-97C3456DD63E}" destId="{7B308328-1024-4DD0-B801-77EA911C1103}" srcOrd="1" destOrd="0" presId="urn:microsoft.com/office/officeart/2008/layout/PictureAccentList"/>
    <dgm:cxn modelId="{C824088A-3CBD-4A0F-B564-C12524A86C5B}" type="presParOf" srcId="{F2ACE01B-183C-4D8C-9BD1-54A7C0B5CB48}" destId="{31D14346-8224-45B5-BD0C-362308D25398}" srcOrd="4" destOrd="0" presId="urn:microsoft.com/office/officeart/2008/layout/PictureAccentList"/>
    <dgm:cxn modelId="{5960709B-3AF8-4C52-B252-BEBB4A2D5AAF}" type="presParOf" srcId="{31D14346-8224-45B5-BD0C-362308D25398}" destId="{5BFDCE26-01F3-4316-91CB-317292E3B35D}" srcOrd="0" destOrd="0" presId="urn:microsoft.com/office/officeart/2008/layout/PictureAccentList"/>
    <dgm:cxn modelId="{E724C58C-6215-41E1-82A2-9CECCDAF1ABB}" type="presParOf" srcId="{31D14346-8224-45B5-BD0C-362308D25398}" destId="{B0541600-8746-4F0C-B2BC-7809F8F9B78C}" srcOrd="1" destOrd="0" presId="urn:microsoft.com/office/officeart/2008/layout/PictureAccentList"/>
    <dgm:cxn modelId="{0A2F24A8-88C0-4F55-9804-32678A60A1EB}" type="presParOf" srcId="{F2ACE01B-183C-4D8C-9BD1-54A7C0B5CB48}" destId="{A8B6FE98-4A6B-4E94-B4DF-5E78BB879233}" srcOrd="5" destOrd="0" presId="urn:microsoft.com/office/officeart/2008/layout/PictureAccentList"/>
    <dgm:cxn modelId="{85E8634B-7197-4E5A-A1D6-72BF25833FEB}" type="presParOf" srcId="{A8B6FE98-4A6B-4E94-B4DF-5E78BB879233}" destId="{76C1C09B-7EEB-4FFD-AA3F-95CCE104EA8D}" srcOrd="0" destOrd="0" presId="urn:microsoft.com/office/officeart/2008/layout/PictureAccentList"/>
    <dgm:cxn modelId="{ED7B8AFE-4582-4A04-B040-154651161CF3}" type="presParOf" srcId="{A8B6FE98-4A6B-4E94-B4DF-5E78BB879233}" destId="{688213AD-9AED-437A-BD1C-4F19A8A517D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62B21-8CE2-49C8-B11E-D11307ADF736}">
      <dsp:nvSpPr>
        <dsp:cNvPr id="0" name=""/>
        <dsp:cNvSpPr/>
      </dsp:nvSpPr>
      <dsp:spPr>
        <a:xfrm>
          <a:off x="957627" y="1849169"/>
          <a:ext cx="372688" cy="114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297" y="0"/>
              </a:lnTo>
              <a:lnTo>
                <a:pt x="177297" y="1147931"/>
              </a:lnTo>
              <a:lnTo>
                <a:pt x="372688" y="1147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59524-EDF6-4DE1-A770-D62608A6B327}">
      <dsp:nvSpPr>
        <dsp:cNvPr id="0" name=""/>
        <dsp:cNvSpPr/>
      </dsp:nvSpPr>
      <dsp:spPr>
        <a:xfrm>
          <a:off x="957627" y="1802981"/>
          <a:ext cx="4843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187"/>
              </a:moveTo>
              <a:lnTo>
                <a:pt x="288963" y="46187"/>
              </a:lnTo>
              <a:lnTo>
                <a:pt x="288963" y="45720"/>
              </a:lnTo>
              <a:lnTo>
                <a:pt x="48435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3A3AA-CEBD-4A8B-91C5-0EEDA309C067}">
      <dsp:nvSpPr>
        <dsp:cNvPr id="0" name=""/>
        <dsp:cNvSpPr/>
      </dsp:nvSpPr>
      <dsp:spPr>
        <a:xfrm>
          <a:off x="957627" y="736598"/>
          <a:ext cx="392615" cy="1112571"/>
        </a:xfrm>
        <a:custGeom>
          <a:avLst/>
          <a:gdLst/>
          <a:ahLst/>
          <a:cxnLst/>
          <a:rect l="0" t="0" r="0" b="0"/>
          <a:pathLst>
            <a:path>
              <a:moveTo>
                <a:pt x="0" y="1112571"/>
              </a:moveTo>
              <a:lnTo>
                <a:pt x="197224" y="1112571"/>
              </a:lnTo>
              <a:lnTo>
                <a:pt x="197224" y="0"/>
              </a:lnTo>
              <a:lnTo>
                <a:pt x="3926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3331B-A073-4B93-AB36-65F0B5CBA7B9}">
      <dsp:nvSpPr>
        <dsp:cNvPr id="0" name=""/>
        <dsp:cNvSpPr/>
      </dsp:nvSpPr>
      <dsp:spPr>
        <a:xfrm>
          <a:off x="1833" y="1551198"/>
          <a:ext cx="955793" cy="595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CAR</a:t>
          </a:r>
        </a:p>
      </dsp:txBody>
      <dsp:txXfrm>
        <a:off x="1833" y="1551198"/>
        <a:ext cx="955793" cy="595942"/>
      </dsp:txXfrm>
    </dsp:sp>
    <dsp:sp modelId="{90B0F2E6-FC56-4C83-8FB3-AED06B5FAAAB}">
      <dsp:nvSpPr>
        <dsp:cNvPr id="0" name=""/>
        <dsp:cNvSpPr/>
      </dsp:nvSpPr>
      <dsp:spPr>
        <a:xfrm>
          <a:off x="1350242" y="254313"/>
          <a:ext cx="6795521" cy="964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333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Value of spatial random effect </a:t>
          </a:r>
          <a:r>
            <a:rPr lang="en-AU" sz="2400" i="1" kern="1200" dirty="0" err="1"/>
            <a:t>u</a:t>
          </a:r>
          <a:r>
            <a:rPr lang="en-AU" sz="2400" i="1" kern="1200" baseline="-25000" dirty="0" err="1"/>
            <a:t>i</a:t>
          </a:r>
          <a:r>
            <a:rPr lang="en-AU" sz="2400" i="1" kern="1200" baseline="-25000" dirty="0"/>
            <a:t> </a:t>
          </a:r>
          <a:r>
            <a:rPr lang="en-AU" sz="2400" kern="1200" dirty="0"/>
            <a:t> in the </a:t>
          </a:r>
          <a:r>
            <a:rPr lang="en-AU" sz="2400" i="1" kern="1200" dirty="0" err="1"/>
            <a:t>i</a:t>
          </a:r>
          <a:r>
            <a:rPr lang="en-AU" sz="2400" kern="1200" dirty="0" err="1"/>
            <a:t>th</a:t>
          </a:r>
          <a:r>
            <a:rPr lang="en-AU" sz="2400" kern="1200" dirty="0"/>
            <a:t> area depends on its neighbours</a:t>
          </a:r>
          <a:endParaRPr lang="en-US" sz="2400" i="1" kern="1200" dirty="0"/>
        </a:p>
      </dsp:txBody>
      <dsp:txXfrm>
        <a:off x="1350242" y="254313"/>
        <a:ext cx="6795521" cy="964568"/>
      </dsp:txXfrm>
    </dsp:sp>
    <dsp:sp modelId="{FBE7A73D-B049-4AA2-8BEF-9370904292DA}">
      <dsp:nvSpPr>
        <dsp:cNvPr id="0" name=""/>
        <dsp:cNvSpPr/>
      </dsp:nvSpPr>
      <dsp:spPr>
        <a:xfrm>
          <a:off x="1441981" y="1380159"/>
          <a:ext cx="6407377" cy="937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333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Value is normally distributed with mean given by the average of its neighbours</a:t>
          </a:r>
          <a:endParaRPr lang="en-US" sz="2400" kern="1200" dirty="0"/>
        </a:p>
      </dsp:txBody>
      <dsp:txXfrm>
        <a:off x="1441981" y="1380159"/>
        <a:ext cx="6407377" cy="937083"/>
      </dsp:txXfrm>
    </dsp:sp>
    <dsp:sp modelId="{AC500A85-8987-49BC-8CB8-F96B943EACA8}">
      <dsp:nvSpPr>
        <dsp:cNvPr id="0" name=""/>
        <dsp:cNvSpPr/>
      </dsp:nvSpPr>
      <dsp:spPr>
        <a:xfrm>
          <a:off x="1330316" y="2599324"/>
          <a:ext cx="6197585" cy="795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698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Variance is inversely proportional to the number of neighbours</a:t>
          </a:r>
          <a:endParaRPr lang="en-US" sz="2400" kern="1200" dirty="0"/>
        </a:p>
      </dsp:txBody>
      <dsp:txXfrm>
        <a:off x="1330316" y="2599324"/>
        <a:ext cx="6197585" cy="795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71977-E003-406D-89F2-DED40CAC1786}">
      <dsp:nvSpPr>
        <dsp:cNvPr id="0" name=""/>
        <dsp:cNvSpPr/>
      </dsp:nvSpPr>
      <dsp:spPr>
        <a:xfrm>
          <a:off x="846936" y="16982"/>
          <a:ext cx="8342708" cy="5949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6 different Bayesian </a:t>
          </a:r>
          <a:r>
            <a:rPr lang="en-AU" sz="2800" kern="1200" dirty="0" err="1"/>
            <a:t>Spatio</a:t>
          </a:r>
          <a:r>
            <a:rPr lang="en-AU" sz="2800" kern="1200" dirty="0"/>
            <a:t>-temporal CAR models</a:t>
          </a:r>
          <a:endParaRPr lang="en-US" sz="2800" kern="1200" dirty="0"/>
        </a:p>
      </dsp:txBody>
      <dsp:txXfrm>
        <a:off x="864361" y="34407"/>
        <a:ext cx="8307858" cy="560077"/>
      </dsp:txXfrm>
    </dsp:sp>
    <dsp:sp modelId="{7E7CF75A-45F6-46D6-9865-7BE2418214F5}">
      <dsp:nvSpPr>
        <dsp:cNvPr id="0" name=""/>
        <dsp:cNvSpPr/>
      </dsp:nvSpPr>
      <dsp:spPr>
        <a:xfrm>
          <a:off x="1832830" y="688400"/>
          <a:ext cx="594927" cy="59492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A8065-F138-455B-9B54-1BB752F4432C}">
      <dsp:nvSpPr>
        <dsp:cNvPr id="0" name=""/>
        <dsp:cNvSpPr/>
      </dsp:nvSpPr>
      <dsp:spPr>
        <a:xfrm>
          <a:off x="2715634" y="719788"/>
          <a:ext cx="6474010" cy="594927"/>
        </a:xfrm>
        <a:prstGeom prst="roundRect">
          <a:avLst>
            <a:gd name="adj" fmla="val 16670"/>
          </a:avLst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 err="1"/>
            <a:t>Spatio</a:t>
          </a:r>
          <a:r>
            <a:rPr lang="en-AU" sz="2800" b="1" kern="1200" dirty="0"/>
            <a:t>-temporal CAR linear</a:t>
          </a:r>
          <a:r>
            <a:rPr lang="en-AU" sz="2800" b="1" kern="1200" baseline="30000" dirty="0"/>
            <a:t>[1]</a:t>
          </a:r>
          <a:endParaRPr lang="en-US" sz="2800" b="1" kern="1200" dirty="0"/>
        </a:p>
      </dsp:txBody>
      <dsp:txXfrm>
        <a:off x="2744681" y="748835"/>
        <a:ext cx="6415916" cy="536833"/>
      </dsp:txXfrm>
    </dsp:sp>
    <dsp:sp modelId="{1F9A3AFC-6404-48A0-BC2C-F0D9E902201A}">
      <dsp:nvSpPr>
        <dsp:cNvPr id="0" name=""/>
        <dsp:cNvSpPr/>
      </dsp:nvSpPr>
      <dsp:spPr>
        <a:xfrm>
          <a:off x="1832830" y="1354719"/>
          <a:ext cx="594927" cy="59492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1E88D-219F-460B-9D9D-B7F66D306DC5}">
      <dsp:nvSpPr>
        <dsp:cNvPr id="0" name=""/>
        <dsp:cNvSpPr/>
      </dsp:nvSpPr>
      <dsp:spPr>
        <a:xfrm>
          <a:off x="2715634" y="1386108"/>
          <a:ext cx="6474010" cy="594927"/>
        </a:xfrm>
        <a:prstGeom prst="roundRect">
          <a:avLst>
            <a:gd name="adj" fmla="val 16670"/>
          </a:avLst>
        </a:prstGeom>
        <a:solidFill>
          <a:srgbClr val="3366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 err="1"/>
            <a:t>Spatio</a:t>
          </a:r>
          <a:r>
            <a:rPr lang="en-AU" sz="2800" b="1" kern="1200" dirty="0"/>
            <a:t>-temporal CAR ANOVA</a:t>
          </a:r>
          <a:r>
            <a:rPr lang="en-AU" sz="2800" b="1" kern="1200" baseline="30000" dirty="0"/>
            <a:t>[2]</a:t>
          </a:r>
          <a:endParaRPr lang="en-US" sz="2800" b="1" kern="1200" dirty="0"/>
        </a:p>
      </dsp:txBody>
      <dsp:txXfrm>
        <a:off x="2744681" y="1415155"/>
        <a:ext cx="6415916" cy="536833"/>
      </dsp:txXfrm>
    </dsp:sp>
    <dsp:sp modelId="{4483082A-DECF-40AB-8278-A8818386736D}">
      <dsp:nvSpPr>
        <dsp:cNvPr id="0" name=""/>
        <dsp:cNvSpPr/>
      </dsp:nvSpPr>
      <dsp:spPr>
        <a:xfrm>
          <a:off x="1832830" y="2021038"/>
          <a:ext cx="594927" cy="59492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EE02A-8D45-4CCF-9C19-1B6E58463CD7}">
      <dsp:nvSpPr>
        <dsp:cNvPr id="0" name=""/>
        <dsp:cNvSpPr/>
      </dsp:nvSpPr>
      <dsp:spPr>
        <a:xfrm>
          <a:off x="2715634" y="2052427"/>
          <a:ext cx="6474010" cy="594927"/>
        </a:xfrm>
        <a:prstGeom prst="roundRect">
          <a:avLst>
            <a:gd name="adj" fmla="val 16670"/>
          </a:avLst>
        </a:prstGeom>
        <a:solidFill>
          <a:srgbClr val="FFC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 err="1"/>
            <a:t>Spatio</a:t>
          </a:r>
          <a:r>
            <a:rPr lang="en-AU" sz="2800" b="1" kern="1200" dirty="0"/>
            <a:t>-temporal separate spatial</a:t>
          </a:r>
          <a:r>
            <a:rPr lang="en-AU" sz="2800" b="1" kern="1200" baseline="30000" dirty="0"/>
            <a:t>[3]</a:t>
          </a:r>
          <a:endParaRPr lang="en-AU" sz="2800" b="1" kern="1200" dirty="0"/>
        </a:p>
      </dsp:txBody>
      <dsp:txXfrm>
        <a:off x="2744681" y="2081474"/>
        <a:ext cx="6415916" cy="536833"/>
      </dsp:txXfrm>
    </dsp:sp>
    <dsp:sp modelId="{0068A5BC-5716-4572-9D7E-A5609BB931B8}">
      <dsp:nvSpPr>
        <dsp:cNvPr id="0" name=""/>
        <dsp:cNvSpPr/>
      </dsp:nvSpPr>
      <dsp:spPr>
        <a:xfrm>
          <a:off x="1832830" y="2687358"/>
          <a:ext cx="594927" cy="59492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08328-1024-4DD0-B801-77EA911C1103}">
      <dsp:nvSpPr>
        <dsp:cNvPr id="0" name=""/>
        <dsp:cNvSpPr/>
      </dsp:nvSpPr>
      <dsp:spPr>
        <a:xfrm>
          <a:off x="2715634" y="2703807"/>
          <a:ext cx="6474010" cy="594927"/>
        </a:xfrm>
        <a:prstGeom prst="roundRect">
          <a:avLst>
            <a:gd name="adj" fmla="val 16670"/>
          </a:avLst>
        </a:prstGeom>
        <a:solidFill>
          <a:srgbClr val="FF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 err="1"/>
            <a:t>Spatio</a:t>
          </a:r>
          <a:r>
            <a:rPr lang="en-AU" sz="2800" b="1" kern="1200" dirty="0"/>
            <a:t>-temporal CAR AR</a:t>
          </a:r>
          <a:r>
            <a:rPr lang="en-AU" sz="2800" b="1" kern="1200" baseline="30000" dirty="0"/>
            <a:t>[4]</a:t>
          </a:r>
          <a:endParaRPr lang="en-AU" sz="2800" b="1" kern="1200" dirty="0"/>
        </a:p>
      </dsp:txBody>
      <dsp:txXfrm>
        <a:off x="2744681" y="2732854"/>
        <a:ext cx="6415916" cy="536833"/>
      </dsp:txXfrm>
    </dsp:sp>
    <dsp:sp modelId="{5BFDCE26-01F3-4316-91CB-317292E3B35D}">
      <dsp:nvSpPr>
        <dsp:cNvPr id="0" name=""/>
        <dsp:cNvSpPr/>
      </dsp:nvSpPr>
      <dsp:spPr>
        <a:xfrm>
          <a:off x="1827839" y="3369395"/>
          <a:ext cx="594927" cy="59492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41600-8746-4F0C-B2BC-7809F8F9B78C}">
      <dsp:nvSpPr>
        <dsp:cNvPr id="0" name=""/>
        <dsp:cNvSpPr/>
      </dsp:nvSpPr>
      <dsp:spPr>
        <a:xfrm>
          <a:off x="2715634" y="3385065"/>
          <a:ext cx="6474010" cy="594927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 err="1"/>
            <a:t>Spatio</a:t>
          </a:r>
          <a:r>
            <a:rPr lang="en-AU" sz="2800" b="1" kern="1200" dirty="0"/>
            <a:t>-temporal CAR adaptive</a:t>
          </a:r>
          <a:r>
            <a:rPr lang="en-AU" sz="2800" b="1" kern="1200" baseline="30000" dirty="0"/>
            <a:t>[5]</a:t>
          </a:r>
          <a:endParaRPr lang="en-AU" sz="2800" b="1" kern="1200" dirty="0"/>
        </a:p>
      </dsp:txBody>
      <dsp:txXfrm>
        <a:off x="2744681" y="3414112"/>
        <a:ext cx="6415916" cy="536833"/>
      </dsp:txXfrm>
    </dsp:sp>
    <dsp:sp modelId="{76C1C09B-7EEB-4FFD-AA3F-95CCE104EA8D}">
      <dsp:nvSpPr>
        <dsp:cNvPr id="0" name=""/>
        <dsp:cNvSpPr/>
      </dsp:nvSpPr>
      <dsp:spPr>
        <a:xfrm>
          <a:off x="1827839" y="4035714"/>
          <a:ext cx="594927" cy="59492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213AD-9AED-437A-BD1C-4F19A8A517D5}">
      <dsp:nvSpPr>
        <dsp:cNvPr id="0" name=""/>
        <dsp:cNvSpPr/>
      </dsp:nvSpPr>
      <dsp:spPr>
        <a:xfrm>
          <a:off x="2715634" y="4037818"/>
          <a:ext cx="6474010" cy="594927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 err="1"/>
            <a:t>Spatio</a:t>
          </a:r>
          <a:r>
            <a:rPr lang="en-AU" sz="2800" b="1" kern="1200" dirty="0"/>
            <a:t>-temporal CAR localised</a:t>
          </a:r>
          <a:r>
            <a:rPr lang="en-AU" sz="2800" b="1" kern="1200" baseline="30000" dirty="0"/>
            <a:t>[6]</a:t>
          </a:r>
          <a:endParaRPr lang="en-AU" sz="2800" b="1" kern="1200" dirty="0"/>
        </a:p>
      </dsp:txBody>
      <dsp:txXfrm>
        <a:off x="2744681" y="4066865"/>
        <a:ext cx="6415916" cy="536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4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D31D6-2932-47D7-A540-E37E2954E9F2}" type="datetime1">
              <a:rPr lang="en-AU" smtClean="0"/>
              <a:t>4/12/2018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65660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4" y="6465660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94687-70E7-4B9C-A5AA-7566E32660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186119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286" y="1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63FDB-00DB-4613-B50D-B83C50EA072E}" type="datetime1">
              <a:rPr lang="en-AU" smtClean="0"/>
              <a:t>4/12/2018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400" y="3275850"/>
            <a:ext cx="7950543" cy="2680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5808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286" y="6465808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BAC31-3A71-4BCF-A1AC-3CBEA3239D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0612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763FDB-00DB-4613-B50D-B83C50EA072E}" type="datetime1">
              <a:rPr lang="en-AU" smtClean="0"/>
              <a:t>4/12/2018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BAC31-3A71-4BCF-A1AC-3CBEA3239D4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7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694218"/>
          </a:xfrm>
          <a:prstGeom prst="rect">
            <a:avLst/>
          </a:prstGeom>
          <a:solidFill>
            <a:srgbClr val="D14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 descr="LLU Imagesml.jpg"/>
          <p:cNvPicPr>
            <a:picLocks noChangeAspect="1"/>
          </p:cNvPicPr>
          <p:nvPr/>
        </p:nvPicPr>
        <p:blipFill>
          <a:blip r:embed="rId2" cstate="print"/>
          <a:srcRect l="623" t="792"/>
          <a:stretch>
            <a:fillRect/>
          </a:stretch>
        </p:blipFill>
        <p:spPr>
          <a:xfrm>
            <a:off x="5332021" y="1989119"/>
            <a:ext cx="3515043" cy="223078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</a:ln>
        </p:spPr>
      </p:pic>
      <p:sp>
        <p:nvSpPr>
          <p:cNvPr id="15" name="Rectangle 14"/>
          <p:cNvSpPr/>
          <p:nvPr/>
        </p:nvSpPr>
        <p:spPr>
          <a:xfrm>
            <a:off x="0" y="5706095"/>
            <a:ext cx="9144000" cy="1151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432079" y="0"/>
            <a:ext cx="8711921" cy="1159910"/>
          </a:xfrm>
          <a:custGeom>
            <a:avLst/>
            <a:gdLst/>
            <a:ahLst/>
            <a:cxnLst>
              <a:cxn ang="0">
                <a:pos x="15606" y="0"/>
              </a:cxn>
              <a:cxn ang="0">
                <a:pos x="0" y="932"/>
              </a:cxn>
              <a:cxn ang="0">
                <a:pos x="3695" y="933"/>
              </a:cxn>
              <a:cxn ang="0">
                <a:pos x="3755" y="937"/>
              </a:cxn>
              <a:cxn ang="0">
                <a:pos x="3818" y="945"/>
              </a:cxn>
              <a:cxn ang="0">
                <a:pos x="3881" y="958"/>
              </a:cxn>
              <a:cxn ang="0">
                <a:pos x="3945" y="973"/>
              </a:cxn>
              <a:cxn ang="0">
                <a:pos x="4012" y="992"/>
              </a:cxn>
              <a:cxn ang="0">
                <a:pos x="4078" y="1015"/>
              </a:cxn>
              <a:cxn ang="0">
                <a:pos x="4143" y="1041"/>
              </a:cxn>
              <a:cxn ang="0">
                <a:pos x="4208" y="1069"/>
              </a:cxn>
              <a:cxn ang="0">
                <a:pos x="4271" y="1099"/>
              </a:cxn>
              <a:cxn ang="0">
                <a:pos x="4332" y="1132"/>
              </a:cxn>
              <a:cxn ang="0">
                <a:pos x="4392" y="1168"/>
              </a:cxn>
              <a:cxn ang="0">
                <a:pos x="4449" y="1205"/>
              </a:cxn>
              <a:cxn ang="0">
                <a:pos x="4502" y="1244"/>
              </a:cxn>
              <a:cxn ang="0">
                <a:pos x="4552" y="1284"/>
              </a:cxn>
              <a:cxn ang="0">
                <a:pos x="4598" y="1326"/>
              </a:cxn>
              <a:cxn ang="0">
                <a:pos x="4912" y="1655"/>
              </a:cxn>
              <a:cxn ang="0">
                <a:pos x="4955" y="1698"/>
              </a:cxn>
              <a:cxn ang="0">
                <a:pos x="5002" y="1739"/>
              </a:cxn>
              <a:cxn ang="0">
                <a:pos x="5054" y="1779"/>
              </a:cxn>
              <a:cxn ang="0">
                <a:pos x="5108" y="1817"/>
              </a:cxn>
              <a:cxn ang="0">
                <a:pos x="5167" y="1853"/>
              </a:cxn>
              <a:cxn ang="0">
                <a:pos x="5227" y="1888"/>
              </a:cxn>
              <a:cxn ang="0">
                <a:pos x="5290" y="1919"/>
              </a:cxn>
              <a:cxn ang="0">
                <a:pos x="5354" y="1949"/>
              </a:cxn>
              <a:cxn ang="0">
                <a:pos x="5420" y="1976"/>
              </a:cxn>
              <a:cxn ang="0">
                <a:pos x="5485" y="2000"/>
              </a:cxn>
              <a:cxn ang="0">
                <a:pos x="5551" y="2020"/>
              </a:cxn>
              <a:cxn ang="0">
                <a:pos x="5616" y="2037"/>
              </a:cxn>
              <a:cxn ang="0">
                <a:pos x="5681" y="2052"/>
              </a:cxn>
              <a:cxn ang="0">
                <a:pos x="5744" y="2062"/>
              </a:cxn>
              <a:cxn ang="0">
                <a:pos x="5806" y="2069"/>
              </a:cxn>
              <a:cxn ang="0">
                <a:pos x="5864" y="2071"/>
              </a:cxn>
            </a:cxnLst>
            <a:rect l="0" t="0" r="r" b="b"/>
            <a:pathLst>
              <a:path w="15606" h="2071">
                <a:moveTo>
                  <a:pt x="15606" y="2071"/>
                </a:moveTo>
                <a:lnTo>
                  <a:pt x="15606" y="0"/>
                </a:lnTo>
                <a:lnTo>
                  <a:pt x="0" y="0"/>
                </a:lnTo>
                <a:lnTo>
                  <a:pt x="0" y="932"/>
                </a:lnTo>
                <a:lnTo>
                  <a:pt x="3666" y="932"/>
                </a:lnTo>
                <a:lnTo>
                  <a:pt x="3695" y="933"/>
                </a:lnTo>
                <a:lnTo>
                  <a:pt x="3724" y="934"/>
                </a:lnTo>
                <a:lnTo>
                  <a:pt x="3755" y="937"/>
                </a:lnTo>
                <a:lnTo>
                  <a:pt x="3786" y="941"/>
                </a:lnTo>
                <a:lnTo>
                  <a:pt x="3818" y="945"/>
                </a:lnTo>
                <a:lnTo>
                  <a:pt x="3849" y="951"/>
                </a:lnTo>
                <a:lnTo>
                  <a:pt x="3881" y="958"/>
                </a:lnTo>
                <a:lnTo>
                  <a:pt x="3914" y="965"/>
                </a:lnTo>
                <a:lnTo>
                  <a:pt x="3945" y="973"/>
                </a:lnTo>
                <a:lnTo>
                  <a:pt x="3978" y="983"/>
                </a:lnTo>
                <a:lnTo>
                  <a:pt x="4012" y="992"/>
                </a:lnTo>
                <a:lnTo>
                  <a:pt x="4045" y="1003"/>
                </a:lnTo>
                <a:lnTo>
                  <a:pt x="4078" y="1015"/>
                </a:lnTo>
                <a:lnTo>
                  <a:pt x="4110" y="1028"/>
                </a:lnTo>
                <a:lnTo>
                  <a:pt x="4143" y="1041"/>
                </a:lnTo>
                <a:lnTo>
                  <a:pt x="4176" y="1055"/>
                </a:lnTo>
                <a:lnTo>
                  <a:pt x="4208" y="1069"/>
                </a:lnTo>
                <a:lnTo>
                  <a:pt x="4239" y="1084"/>
                </a:lnTo>
                <a:lnTo>
                  <a:pt x="4271" y="1099"/>
                </a:lnTo>
                <a:lnTo>
                  <a:pt x="4302" y="1116"/>
                </a:lnTo>
                <a:lnTo>
                  <a:pt x="4332" y="1132"/>
                </a:lnTo>
                <a:lnTo>
                  <a:pt x="4363" y="1149"/>
                </a:lnTo>
                <a:lnTo>
                  <a:pt x="4392" y="1168"/>
                </a:lnTo>
                <a:lnTo>
                  <a:pt x="4421" y="1186"/>
                </a:lnTo>
                <a:lnTo>
                  <a:pt x="4449" y="1205"/>
                </a:lnTo>
                <a:lnTo>
                  <a:pt x="4476" y="1224"/>
                </a:lnTo>
                <a:lnTo>
                  <a:pt x="4502" y="1244"/>
                </a:lnTo>
                <a:lnTo>
                  <a:pt x="4527" y="1264"/>
                </a:lnTo>
                <a:lnTo>
                  <a:pt x="4552" y="1284"/>
                </a:lnTo>
                <a:lnTo>
                  <a:pt x="4575" y="1304"/>
                </a:lnTo>
                <a:lnTo>
                  <a:pt x="4598" y="1326"/>
                </a:lnTo>
                <a:lnTo>
                  <a:pt x="4618" y="1348"/>
                </a:lnTo>
                <a:lnTo>
                  <a:pt x="4912" y="1655"/>
                </a:lnTo>
                <a:lnTo>
                  <a:pt x="4932" y="1677"/>
                </a:lnTo>
                <a:lnTo>
                  <a:pt x="4955" y="1698"/>
                </a:lnTo>
                <a:lnTo>
                  <a:pt x="4978" y="1719"/>
                </a:lnTo>
                <a:lnTo>
                  <a:pt x="5002" y="1739"/>
                </a:lnTo>
                <a:lnTo>
                  <a:pt x="5028" y="1759"/>
                </a:lnTo>
                <a:lnTo>
                  <a:pt x="5054" y="1779"/>
                </a:lnTo>
                <a:lnTo>
                  <a:pt x="5081" y="1798"/>
                </a:lnTo>
                <a:lnTo>
                  <a:pt x="5108" y="1817"/>
                </a:lnTo>
                <a:lnTo>
                  <a:pt x="5137" y="1835"/>
                </a:lnTo>
                <a:lnTo>
                  <a:pt x="5167" y="1853"/>
                </a:lnTo>
                <a:lnTo>
                  <a:pt x="5197" y="1871"/>
                </a:lnTo>
                <a:lnTo>
                  <a:pt x="5227" y="1888"/>
                </a:lnTo>
                <a:lnTo>
                  <a:pt x="5259" y="1904"/>
                </a:lnTo>
                <a:lnTo>
                  <a:pt x="5290" y="1919"/>
                </a:lnTo>
                <a:lnTo>
                  <a:pt x="5322" y="1934"/>
                </a:lnTo>
                <a:lnTo>
                  <a:pt x="5354" y="1949"/>
                </a:lnTo>
                <a:lnTo>
                  <a:pt x="5387" y="1962"/>
                </a:lnTo>
                <a:lnTo>
                  <a:pt x="5420" y="1976"/>
                </a:lnTo>
                <a:lnTo>
                  <a:pt x="5452" y="1988"/>
                </a:lnTo>
                <a:lnTo>
                  <a:pt x="5485" y="2000"/>
                </a:lnTo>
                <a:lnTo>
                  <a:pt x="5518" y="2011"/>
                </a:lnTo>
                <a:lnTo>
                  <a:pt x="5551" y="2020"/>
                </a:lnTo>
                <a:lnTo>
                  <a:pt x="5583" y="2030"/>
                </a:lnTo>
                <a:lnTo>
                  <a:pt x="5616" y="2037"/>
                </a:lnTo>
                <a:lnTo>
                  <a:pt x="5649" y="2045"/>
                </a:lnTo>
                <a:lnTo>
                  <a:pt x="5681" y="2052"/>
                </a:lnTo>
                <a:lnTo>
                  <a:pt x="5712" y="2058"/>
                </a:lnTo>
                <a:lnTo>
                  <a:pt x="5744" y="2062"/>
                </a:lnTo>
                <a:lnTo>
                  <a:pt x="5775" y="2065"/>
                </a:lnTo>
                <a:lnTo>
                  <a:pt x="5806" y="2069"/>
                </a:lnTo>
                <a:lnTo>
                  <a:pt x="5835" y="2070"/>
                </a:lnTo>
                <a:lnTo>
                  <a:pt x="5864" y="2071"/>
                </a:lnTo>
                <a:lnTo>
                  <a:pt x="15606" y="2071"/>
                </a:lnTo>
                <a:close/>
              </a:path>
            </a:pathLst>
          </a:custGeom>
          <a:solidFill>
            <a:srgbClr val="7E787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" y="-1"/>
            <a:ext cx="432080" cy="526257"/>
          </a:xfrm>
          <a:prstGeom prst="rect">
            <a:avLst/>
          </a:prstGeom>
          <a:solidFill>
            <a:srgbClr val="F8971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-1" y="4962398"/>
            <a:ext cx="9144001" cy="1457453"/>
          </a:xfrm>
          <a:custGeom>
            <a:avLst/>
            <a:gdLst/>
            <a:ahLst/>
            <a:cxnLst>
              <a:cxn ang="0">
                <a:pos x="7984" y="1137"/>
              </a:cxn>
              <a:cxn ang="0">
                <a:pos x="8075" y="1130"/>
              </a:cxn>
              <a:cxn ang="0">
                <a:pos x="8171" y="1113"/>
              </a:cxn>
              <a:cxn ang="0">
                <a:pos x="8269" y="1088"/>
              </a:cxn>
              <a:cxn ang="0">
                <a:pos x="8367" y="1056"/>
              </a:cxn>
              <a:cxn ang="0">
                <a:pos x="8465" y="1017"/>
              </a:cxn>
              <a:cxn ang="0">
                <a:pos x="8561" y="972"/>
              </a:cxn>
              <a:cxn ang="0">
                <a:pos x="8653" y="921"/>
              </a:cxn>
              <a:cxn ang="0">
                <a:pos x="8739" y="866"/>
              </a:cxn>
              <a:cxn ang="0">
                <a:pos x="8818" y="807"/>
              </a:cxn>
              <a:cxn ang="0">
                <a:pos x="8887" y="745"/>
              </a:cxn>
              <a:cxn ang="0">
                <a:pos x="9222" y="394"/>
              </a:cxn>
              <a:cxn ang="0">
                <a:pos x="9292" y="331"/>
              </a:cxn>
              <a:cxn ang="0">
                <a:pos x="9370" y="272"/>
              </a:cxn>
              <a:cxn ang="0">
                <a:pos x="9456" y="217"/>
              </a:cxn>
              <a:cxn ang="0">
                <a:pos x="9549" y="167"/>
              </a:cxn>
              <a:cxn ang="0">
                <a:pos x="9644" y="121"/>
              </a:cxn>
              <a:cxn ang="0">
                <a:pos x="9742" y="83"/>
              </a:cxn>
              <a:cxn ang="0">
                <a:pos x="9840" y="50"/>
              </a:cxn>
              <a:cxn ang="0">
                <a:pos x="9939" y="26"/>
              </a:cxn>
              <a:cxn ang="0">
                <a:pos x="10034" y="8"/>
              </a:cxn>
              <a:cxn ang="0">
                <a:pos x="10125" y="1"/>
              </a:cxn>
              <a:cxn ang="0">
                <a:pos x="16380" y="1464"/>
              </a:cxn>
              <a:cxn ang="0">
                <a:pos x="7901" y="1466"/>
              </a:cxn>
              <a:cxn ang="0">
                <a:pos x="7808" y="1476"/>
              </a:cxn>
              <a:cxn ang="0">
                <a:pos x="7712" y="1497"/>
              </a:cxn>
              <a:cxn ang="0">
                <a:pos x="7614" y="1524"/>
              </a:cxn>
              <a:cxn ang="0">
                <a:pos x="7515" y="1558"/>
              </a:cxn>
              <a:cxn ang="0">
                <a:pos x="7417" y="1600"/>
              </a:cxn>
              <a:cxn ang="0">
                <a:pos x="7323" y="1648"/>
              </a:cxn>
              <a:cxn ang="0">
                <a:pos x="7233" y="1699"/>
              </a:cxn>
              <a:cxn ang="0">
                <a:pos x="7149" y="1755"/>
              </a:cxn>
              <a:cxn ang="0">
                <a:pos x="7073" y="1815"/>
              </a:cxn>
              <a:cxn ang="0">
                <a:pos x="7008" y="1879"/>
              </a:cxn>
              <a:cxn ang="0">
                <a:pos x="6671" y="2230"/>
              </a:cxn>
              <a:cxn ang="0">
                <a:pos x="6598" y="2290"/>
              </a:cxn>
              <a:cxn ang="0">
                <a:pos x="6516" y="2348"/>
              </a:cxn>
              <a:cxn ang="0">
                <a:pos x="6428" y="2402"/>
              </a:cxn>
              <a:cxn ang="0">
                <a:pos x="6335" y="2451"/>
              </a:cxn>
              <a:cxn ang="0">
                <a:pos x="6239" y="2494"/>
              </a:cxn>
              <a:cxn ang="0">
                <a:pos x="6140" y="2531"/>
              </a:cxn>
              <a:cxn ang="0">
                <a:pos x="6041" y="2561"/>
              </a:cxn>
              <a:cxn ang="0">
                <a:pos x="5944" y="2583"/>
              </a:cxn>
              <a:cxn ang="0">
                <a:pos x="5851" y="2597"/>
              </a:cxn>
              <a:cxn ang="0">
                <a:pos x="5761" y="2602"/>
              </a:cxn>
            </a:cxnLst>
            <a:rect l="0" t="0" r="r" b="b"/>
            <a:pathLst>
              <a:path w="16380" h="2602">
                <a:moveTo>
                  <a:pt x="0" y="1139"/>
                </a:moveTo>
                <a:lnTo>
                  <a:pt x="7956" y="1139"/>
                </a:lnTo>
                <a:lnTo>
                  <a:pt x="7984" y="1137"/>
                </a:lnTo>
                <a:lnTo>
                  <a:pt x="8014" y="1136"/>
                </a:lnTo>
                <a:lnTo>
                  <a:pt x="8045" y="1133"/>
                </a:lnTo>
                <a:lnTo>
                  <a:pt x="8075" y="1130"/>
                </a:lnTo>
                <a:lnTo>
                  <a:pt x="8107" y="1126"/>
                </a:lnTo>
                <a:lnTo>
                  <a:pt x="8139" y="1119"/>
                </a:lnTo>
                <a:lnTo>
                  <a:pt x="8171" y="1113"/>
                </a:lnTo>
                <a:lnTo>
                  <a:pt x="8203" y="1105"/>
                </a:lnTo>
                <a:lnTo>
                  <a:pt x="8235" y="1098"/>
                </a:lnTo>
                <a:lnTo>
                  <a:pt x="8269" y="1088"/>
                </a:lnTo>
                <a:lnTo>
                  <a:pt x="8302" y="1078"/>
                </a:lnTo>
                <a:lnTo>
                  <a:pt x="8334" y="1067"/>
                </a:lnTo>
                <a:lnTo>
                  <a:pt x="8367" y="1056"/>
                </a:lnTo>
                <a:lnTo>
                  <a:pt x="8400" y="1043"/>
                </a:lnTo>
                <a:lnTo>
                  <a:pt x="8433" y="1030"/>
                </a:lnTo>
                <a:lnTo>
                  <a:pt x="8465" y="1017"/>
                </a:lnTo>
                <a:lnTo>
                  <a:pt x="8497" y="1002"/>
                </a:lnTo>
                <a:lnTo>
                  <a:pt x="8529" y="987"/>
                </a:lnTo>
                <a:lnTo>
                  <a:pt x="8561" y="972"/>
                </a:lnTo>
                <a:lnTo>
                  <a:pt x="8592" y="954"/>
                </a:lnTo>
                <a:lnTo>
                  <a:pt x="8622" y="938"/>
                </a:lnTo>
                <a:lnTo>
                  <a:pt x="8653" y="921"/>
                </a:lnTo>
                <a:lnTo>
                  <a:pt x="8681" y="903"/>
                </a:lnTo>
                <a:lnTo>
                  <a:pt x="8710" y="884"/>
                </a:lnTo>
                <a:lnTo>
                  <a:pt x="8739" y="866"/>
                </a:lnTo>
                <a:lnTo>
                  <a:pt x="8765" y="847"/>
                </a:lnTo>
                <a:lnTo>
                  <a:pt x="8792" y="826"/>
                </a:lnTo>
                <a:lnTo>
                  <a:pt x="8818" y="807"/>
                </a:lnTo>
                <a:lnTo>
                  <a:pt x="8841" y="787"/>
                </a:lnTo>
                <a:lnTo>
                  <a:pt x="8865" y="766"/>
                </a:lnTo>
                <a:lnTo>
                  <a:pt x="8887" y="745"/>
                </a:lnTo>
                <a:lnTo>
                  <a:pt x="8908" y="723"/>
                </a:lnTo>
                <a:lnTo>
                  <a:pt x="9201" y="415"/>
                </a:lnTo>
                <a:lnTo>
                  <a:pt x="9222" y="394"/>
                </a:lnTo>
                <a:lnTo>
                  <a:pt x="9244" y="372"/>
                </a:lnTo>
                <a:lnTo>
                  <a:pt x="9268" y="352"/>
                </a:lnTo>
                <a:lnTo>
                  <a:pt x="9292" y="331"/>
                </a:lnTo>
                <a:lnTo>
                  <a:pt x="9317" y="312"/>
                </a:lnTo>
                <a:lnTo>
                  <a:pt x="9344" y="291"/>
                </a:lnTo>
                <a:lnTo>
                  <a:pt x="9370" y="272"/>
                </a:lnTo>
                <a:lnTo>
                  <a:pt x="9398" y="254"/>
                </a:lnTo>
                <a:lnTo>
                  <a:pt x="9427" y="235"/>
                </a:lnTo>
                <a:lnTo>
                  <a:pt x="9456" y="217"/>
                </a:lnTo>
                <a:lnTo>
                  <a:pt x="9486" y="200"/>
                </a:lnTo>
                <a:lnTo>
                  <a:pt x="9517" y="184"/>
                </a:lnTo>
                <a:lnTo>
                  <a:pt x="9549" y="167"/>
                </a:lnTo>
                <a:lnTo>
                  <a:pt x="9579" y="152"/>
                </a:lnTo>
                <a:lnTo>
                  <a:pt x="9612" y="136"/>
                </a:lnTo>
                <a:lnTo>
                  <a:pt x="9644" y="121"/>
                </a:lnTo>
                <a:lnTo>
                  <a:pt x="9676" y="108"/>
                </a:lnTo>
                <a:lnTo>
                  <a:pt x="9709" y="96"/>
                </a:lnTo>
                <a:lnTo>
                  <a:pt x="9742" y="83"/>
                </a:lnTo>
                <a:lnTo>
                  <a:pt x="9775" y="71"/>
                </a:lnTo>
                <a:lnTo>
                  <a:pt x="9808" y="60"/>
                </a:lnTo>
                <a:lnTo>
                  <a:pt x="9840" y="50"/>
                </a:lnTo>
                <a:lnTo>
                  <a:pt x="9873" y="41"/>
                </a:lnTo>
                <a:lnTo>
                  <a:pt x="9906" y="33"/>
                </a:lnTo>
                <a:lnTo>
                  <a:pt x="9939" y="26"/>
                </a:lnTo>
                <a:lnTo>
                  <a:pt x="9970" y="19"/>
                </a:lnTo>
                <a:lnTo>
                  <a:pt x="10002" y="13"/>
                </a:lnTo>
                <a:lnTo>
                  <a:pt x="10034" y="8"/>
                </a:lnTo>
                <a:lnTo>
                  <a:pt x="10064" y="5"/>
                </a:lnTo>
                <a:lnTo>
                  <a:pt x="10095" y="2"/>
                </a:lnTo>
                <a:lnTo>
                  <a:pt x="10125" y="1"/>
                </a:lnTo>
                <a:lnTo>
                  <a:pt x="10154" y="0"/>
                </a:lnTo>
                <a:lnTo>
                  <a:pt x="16380" y="0"/>
                </a:lnTo>
                <a:lnTo>
                  <a:pt x="16380" y="1464"/>
                </a:lnTo>
                <a:lnTo>
                  <a:pt x="7960" y="1464"/>
                </a:lnTo>
                <a:lnTo>
                  <a:pt x="7931" y="1465"/>
                </a:lnTo>
                <a:lnTo>
                  <a:pt x="7901" y="1466"/>
                </a:lnTo>
                <a:lnTo>
                  <a:pt x="7871" y="1469"/>
                </a:lnTo>
                <a:lnTo>
                  <a:pt x="7840" y="1472"/>
                </a:lnTo>
                <a:lnTo>
                  <a:pt x="7808" y="1476"/>
                </a:lnTo>
                <a:lnTo>
                  <a:pt x="7776" y="1483"/>
                </a:lnTo>
                <a:lnTo>
                  <a:pt x="7745" y="1489"/>
                </a:lnTo>
                <a:lnTo>
                  <a:pt x="7712" y="1497"/>
                </a:lnTo>
                <a:lnTo>
                  <a:pt x="7679" y="1504"/>
                </a:lnTo>
                <a:lnTo>
                  <a:pt x="7646" y="1514"/>
                </a:lnTo>
                <a:lnTo>
                  <a:pt x="7614" y="1524"/>
                </a:lnTo>
                <a:lnTo>
                  <a:pt x="7581" y="1535"/>
                </a:lnTo>
                <a:lnTo>
                  <a:pt x="7548" y="1546"/>
                </a:lnTo>
                <a:lnTo>
                  <a:pt x="7515" y="1558"/>
                </a:lnTo>
                <a:lnTo>
                  <a:pt x="7483" y="1572"/>
                </a:lnTo>
                <a:lnTo>
                  <a:pt x="7450" y="1585"/>
                </a:lnTo>
                <a:lnTo>
                  <a:pt x="7417" y="1600"/>
                </a:lnTo>
                <a:lnTo>
                  <a:pt x="7385" y="1615"/>
                </a:lnTo>
                <a:lnTo>
                  <a:pt x="7354" y="1630"/>
                </a:lnTo>
                <a:lnTo>
                  <a:pt x="7323" y="1648"/>
                </a:lnTo>
                <a:lnTo>
                  <a:pt x="7292" y="1664"/>
                </a:lnTo>
                <a:lnTo>
                  <a:pt x="7262" y="1681"/>
                </a:lnTo>
                <a:lnTo>
                  <a:pt x="7233" y="1699"/>
                </a:lnTo>
                <a:lnTo>
                  <a:pt x="7204" y="1718"/>
                </a:lnTo>
                <a:lnTo>
                  <a:pt x="7176" y="1736"/>
                </a:lnTo>
                <a:lnTo>
                  <a:pt x="7149" y="1755"/>
                </a:lnTo>
                <a:lnTo>
                  <a:pt x="7123" y="1776"/>
                </a:lnTo>
                <a:lnTo>
                  <a:pt x="7098" y="1795"/>
                </a:lnTo>
                <a:lnTo>
                  <a:pt x="7073" y="1815"/>
                </a:lnTo>
                <a:lnTo>
                  <a:pt x="7051" y="1836"/>
                </a:lnTo>
                <a:lnTo>
                  <a:pt x="7028" y="1857"/>
                </a:lnTo>
                <a:lnTo>
                  <a:pt x="7008" y="1879"/>
                </a:lnTo>
                <a:lnTo>
                  <a:pt x="6714" y="2187"/>
                </a:lnTo>
                <a:lnTo>
                  <a:pt x="6692" y="2208"/>
                </a:lnTo>
                <a:lnTo>
                  <a:pt x="6671" y="2230"/>
                </a:lnTo>
                <a:lnTo>
                  <a:pt x="6647" y="2250"/>
                </a:lnTo>
                <a:lnTo>
                  <a:pt x="6623" y="2271"/>
                </a:lnTo>
                <a:lnTo>
                  <a:pt x="6598" y="2290"/>
                </a:lnTo>
                <a:lnTo>
                  <a:pt x="6571" y="2311"/>
                </a:lnTo>
                <a:lnTo>
                  <a:pt x="6544" y="2330"/>
                </a:lnTo>
                <a:lnTo>
                  <a:pt x="6516" y="2348"/>
                </a:lnTo>
                <a:lnTo>
                  <a:pt x="6488" y="2367"/>
                </a:lnTo>
                <a:lnTo>
                  <a:pt x="6458" y="2385"/>
                </a:lnTo>
                <a:lnTo>
                  <a:pt x="6428" y="2402"/>
                </a:lnTo>
                <a:lnTo>
                  <a:pt x="6397" y="2418"/>
                </a:lnTo>
                <a:lnTo>
                  <a:pt x="6367" y="2435"/>
                </a:lnTo>
                <a:lnTo>
                  <a:pt x="6335" y="2451"/>
                </a:lnTo>
                <a:lnTo>
                  <a:pt x="6303" y="2466"/>
                </a:lnTo>
                <a:lnTo>
                  <a:pt x="6271" y="2481"/>
                </a:lnTo>
                <a:lnTo>
                  <a:pt x="6239" y="2494"/>
                </a:lnTo>
                <a:lnTo>
                  <a:pt x="6206" y="2506"/>
                </a:lnTo>
                <a:lnTo>
                  <a:pt x="6173" y="2519"/>
                </a:lnTo>
                <a:lnTo>
                  <a:pt x="6140" y="2531"/>
                </a:lnTo>
                <a:lnTo>
                  <a:pt x="6107" y="2542"/>
                </a:lnTo>
                <a:lnTo>
                  <a:pt x="6074" y="2552"/>
                </a:lnTo>
                <a:lnTo>
                  <a:pt x="6041" y="2561"/>
                </a:lnTo>
                <a:lnTo>
                  <a:pt x="6008" y="2569"/>
                </a:lnTo>
                <a:lnTo>
                  <a:pt x="5977" y="2576"/>
                </a:lnTo>
                <a:lnTo>
                  <a:pt x="5944" y="2583"/>
                </a:lnTo>
                <a:lnTo>
                  <a:pt x="5912" y="2589"/>
                </a:lnTo>
                <a:lnTo>
                  <a:pt x="5881" y="2594"/>
                </a:lnTo>
                <a:lnTo>
                  <a:pt x="5851" y="2597"/>
                </a:lnTo>
                <a:lnTo>
                  <a:pt x="5820" y="2600"/>
                </a:lnTo>
                <a:lnTo>
                  <a:pt x="5790" y="2601"/>
                </a:lnTo>
                <a:lnTo>
                  <a:pt x="5761" y="2602"/>
                </a:lnTo>
                <a:lnTo>
                  <a:pt x="0" y="2602"/>
                </a:lnTo>
                <a:lnTo>
                  <a:pt x="0" y="1139"/>
                </a:lnTo>
                <a:close/>
              </a:path>
            </a:pathLst>
          </a:custGeom>
          <a:solidFill>
            <a:srgbClr val="F8971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A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 descr="real wor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6887" y="6004641"/>
            <a:ext cx="3737876" cy="5961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88495" y="655774"/>
            <a:ext cx="41456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700" b="0" spc="4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Academic Language and Learning Unit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406" y="1958975"/>
            <a:ext cx="4749799" cy="1470025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3939256"/>
            <a:ext cx="4750892" cy="936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9AAADE-B052-4C0A-AB77-B2804627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2357" y="6212265"/>
            <a:ext cx="1108436" cy="546918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CD9B6E7-7CE7-4621-9969-34C0B083A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5869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1336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C34AF9-B0FE-44FC-8C04-7E2E45A9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02930" y="6136849"/>
            <a:ext cx="1061301" cy="513761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CD9B6E7-7CE7-4621-9969-34C0B083A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991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991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592AC3-321C-4A2B-98AC-5A4595FC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40637" y="6165130"/>
            <a:ext cx="1136716" cy="485481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CD9B6E7-7CE7-4621-9969-34C0B083A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0DFBE80-C537-439B-8C05-02E593E6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93502" y="6174557"/>
            <a:ext cx="1202704" cy="485481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CD9B6E7-7CE7-4621-9969-34C0B083A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36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832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02890"/>
            <a:ext cx="5486400" cy="5399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E20834-4546-4F10-9ABC-C6DD09E4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1210" y="6146277"/>
            <a:ext cx="1051875" cy="494908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CD9B6E7-7CE7-4621-9969-34C0B083A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49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-71252" y="5783828"/>
            <a:ext cx="9221601" cy="1074209"/>
          </a:xfrm>
          <a:custGeom>
            <a:avLst/>
            <a:gdLst>
              <a:gd name="connsiteX0" fmla="*/ 0 w 17292"/>
              <a:gd name="connsiteY0" fmla="*/ 1145 h 2565"/>
              <a:gd name="connsiteX1" fmla="*/ 0 w 17292"/>
              <a:gd name="connsiteY1" fmla="*/ 2126 h 2565"/>
              <a:gd name="connsiteX2" fmla="*/ 17292 w 17292"/>
              <a:gd name="connsiteY2" fmla="*/ 2565 h 2565"/>
              <a:gd name="connsiteX3" fmla="*/ 17292 w 17292"/>
              <a:gd name="connsiteY3" fmla="*/ 0 h 2565"/>
              <a:gd name="connsiteX4" fmla="*/ 8403 w 17292"/>
              <a:gd name="connsiteY4" fmla="*/ 0 h 2565"/>
              <a:gd name="connsiteX5" fmla="*/ 8371 w 17292"/>
              <a:gd name="connsiteY5" fmla="*/ 1 h 2565"/>
              <a:gd name="connsiteX6" fmla="*/ 8340 w 17292"/>
              <a:gd name="connsiteY6" fmla="*/ 2 h 2565"/>
              <a:gd name="connsiteX7" fmla="*/ 8308 w 17292"/>
              <a:gd name="connsiteY7" fmla="*/ 4 h 2565"/>
              <a:gd name="connsiteX8" fmla="*/ 8275 w 17292"/>
              <a:gd name="connsiteY8" fmla="*/ 9 h 2565"/>
              <a:gd name="connsiteX9" fmla="*/ 8243 w 17292"/>
              <a:gd name="connsiteY9" fmla="*/ 13 h 2565"/>
              <a:gd name="connsiteX10" fmla="*/ 8208 w 17292"/>
              <a:gd name="connsiteY10" fmla="*/ 18 h 2565"/>
              <a:gd name="connsiteX11" fmla="*/ 8175 w 17292"/>
              <a:gd name="connsiteY11" fmla="*/ 26 h 2565"/>
              <a:gd name="connsiteX12" fmla="*/ 8140 w 17292"/>
              <a:gd name="connsiteY12" fmla="*/ 32 h 2565"/>
              <a:gd name="connsiteX13" fmla="*/ 8106 w 17292"/>
              <a:gd name="connsiteY13" fmla="*/ 41 h 2565"/>
              <a:gd name="connsiteX14" fmla="*/ 8071 w 17292"/>
              <a:gd name="connsiteY14" fmla="*/ 51 h 2565"/>
              <a:gd name="connsiteX15" fmla="*/ 8036 w 17292"/>
              <a:gd name="connsiteY15" fmla="*/ 61 h 2565"/>
              <a:gd name="connsiteX16" fmla="*/ 8002 w 17292"/>
              <a:gd name="connsiteY16" fmla="*/ 71 h 2565"/>
              <a:gd name="connsiteX17" fmla="*/ 7967 w 17292"/>
              <a:gd name="connsiteY17" fmla="*/ 83 h 2565"/>
              <a:gd name="connsiteX18" fmla="*/ 7933 w 17292"/>
              <a:gd name="connsiteY18" fmla="*/ 95 h 2565"/>
              <a:gd name="connsiteX19" fmla="*/ 7898 w 17292"/>
              <a:gd name="connsiteY19" fmla="*/ 109 h 2565"/>
              <a:gd name="connsiteX20" fmla="*/ 7864 w 17292"/>
              <a:gd name="connsiteY20" fmla="*/ 122 h 2565"/>
              <a:gd name="connsiteX21" fmla="*/ 7829 w 17292"/>
              <a:gd name="connsiteY21" fmla="*/ 137 h 2565"/>
              <a:gd name="connsiteX22" fmla="*/ 7795 w 17292"/>
              <a:gd name="connsiteY22" fmla="*/ 152 h 2565"/>
              <a:gd name="connsiteX23" fmla="*/ 7762 w 17292"/>
              <a:gd name="connsiteY23" fmla="*/ 168 h 2565"/>
              <a:gd name="connsiteX24" fmla="*/ 7730 w 17292"/>
              <a:gd name="connsiteY24" fmla="*/ 185 h 2565"/>
              <a:gd name="connsiteX25" fmla="*/ 7697 w 17292"/>
              <a:gd name="connsiteY25" fmla="*/ 201 h 2565"/>
              <a:gd name="connsiteX26" fmla="*/ 7666 w 17292"/>
              <a:gd name="connsiteY26" fmla="*/ 218 h 2565"/>
              <a:gd name="connsiteX27" fmla="*/ 7634 w 17292"/>
              <a:gd name="connsiteY27" fmla="*/ 237 h 2565"/>
              <a:gd name="connsiteX28" fmla="*/ 7604 w 17292"/>
              <a:gd name="connsiteY28" fmla="*/ 255 h 2565"/>
              <a:gd name="connsiteX29" fmla="*/ 7575 w 17292"/>
              <a:gd name="connsiteY29" fmla="*/ 275 h 2565"/>
              <a:gd name="connsiteX30" fmla="*/ 7546 w 17292"/>
              <a:gd name="connsiteY30" fmla="*/ 294 h 2565"/>
              <a:gd name="connsiteX31" fmla="*/ 7518 w 17292"/>
              <a:gd name="connsiteY31" fmla="*/ 313 h 2565"/>
              <a:gd name="connsiteX32" fmla="*/ 7492 w 17292"/>
              <a:gd name="connsiteY32" fmla="*/ 333 h 2565"/>
              <a:gd name="connsiteX33" fmla="*/ 7466 w 17292"/>
              <a:gd name="connsiteY33" fmla="*/ 353 h 2565"/>
              <a:gd name="connsiteX34" fmla="*/ 7441 w 17292"/>
              <a:gd name="connsiteY34" fmla="*/ 375 h 2565"/>
              <a:gd name="connsiteX35" fmla="*/ 7417 w 17292"/>
              <a:gd name="connsiteY35" fmla="*/ 396 h 2565"/>
              <a:gd name="connsiteX36" fmla="*/ 7396 w 17292"/>
              <a:gd name="connsiteY36" fmla="*/ 417 h 2565"/>
              <a:gd name="connsiteX37" fmla="*/ 7085 w 17292"/>
              <a:gd name="connsiteY37" fmla="*/ 727 h 2565"/>
              <a:gd name="connsiteX38" fmla="*/ 7063 w 17292"/>
              <a:gd name="connsiteY38" fmla="*/ 749 h 2565"/>
              <a:gd name="connsiteX39" fmla="*/ 7040 w 17292"/>
              <a:gd name="connsiteY39" fmla="*/ 770 h 2565"/>
              <a:gd name="connsiteX40" fmla="*/ 7015 w 17292"/>
              <a:gd name="connsiteY40" fmla="*/ 791 h 2565"/>
              <a:gd name="connsiteX41" fmla="*/ 6989 w 17292"/>
              <a:gd name="connsiteY41" fmla="*/ 812 h 2565"/>
              <a:gd name="connsiteX42" fmla="*/ 6962 w 17292"/>
              <a:gd name="connsiteY42" fmla="*/ 831 h 2565"/>
              <a:gd name="connsiteX43" fmla="*/ 6935 w 17292"/>
              <a:gd name="connsiteY43" fmla="*/ 852 h 2565"/>
              <a:gd name="connsiteX44" fmla="*/ 6906 w 17292"/>
              <a:gd name="connsiteY44" fmla="*/ 871 h 2565"/>
              <a:gd name="connsiteX45" fmla="*/ 6877 w 17292"/>
              <a:gd name="connsiteY45" fmla="*/ 890 h 2565"/>
              <a:gd name="connsiteX46" fmla="*/ 6847 w 17292"/>
              <a:gd name="connsiteY46" fmla="*/ 908 h 2565"/>
              <a:gd name="connsiteX47" fmla="*/ 6815 w 17292"/>
              <a:gd name="connsiteY47" fmla="*/ 926 h 2565"/>
              <a:gd name="connsiteX48" fmla="*/ 6784 w 17292"/>
              <a:gd name="connsiteY48" fmla="*/ 944 h 2565"/>
              <a:gd name="connsiteX49" fmla="*/ 6751 w 17292"/>
              <a:gd name="connsiteY49" fmla="*/ 961 h 2565"/>
              <a:gd name="connsiteX50" fmla="*/ 6718 w 17292"/>
              <a:gd name="connsiteY50" fmla="*/ 977 h 2565"/>
              <a:gd name="connsiteX51" fmla="*/ 6686 w 17292"/>
              <a:gd name="connsiteY51" fmla="*/ 992 h 2565"/>
              <a:gd name="connsiteX52" fmla="*/ 6651 w 17292"/>
              <a:gd name="connsiteY52" fmla="*/ 1007 h 2565"/>
              <a:gd name="connsiteX53" fmla="*/ 6617 w 17292"/>
              <a:gd name="connsiteY53" fmla="*/ 1023 h 2565"/>
              <a:gd name="connsiteX54" fmla="*/ 6583 w 17292"/>
              <a:gd name="connsiteY54" fmla="*/ 1037 h 2565"/>
              <a:gd name="connsiteX55" fmla="*/ 6548 w 17292"/>
              <a:gd name="connsiteY55" fmla="*/ 1050 h 2565"/>
              <a:gd name="connsiteX56" fmla="*/ 6514 w 17292"/>
              <a:gd name="connsiteY56" fmla="*/ 1061 h 2565"/>
              <a:gd name="connsiteX57" fmla="*/ 6479 w 17292"/>
              <a:gd name="connsiteY57" fmla="*/ 1073 h 2565"/>
              <a:gd name="connsiteX58" fmla="*/ 6445 w 17292"/>
              <a:gd name="connsiteY58" fmla="*/ 1084 h 2565"/>
              <a:gd name="connsiteX59" fmla="*/ 6409 w 17292"/>
              <a:gd name="connsiteY59" fmla="*/ 1094 h 2565"/>
              <a:gd name="connsiteX60" fmla="*/ 6374 w 17292"/>
              <a:gd name="connsiteY60" fmla="*/ 1104 h 2565"/>
              <a:gd name="connsiteX61" fmla="*/ 6340 w 17292"/>
              <a:gd name="connsiteY61" fmla="*/ 1112 h 2565"/>
              <a:gd name="connsiteX62" fmla="*/ 6306 w 17292"/>
              <a:gd name="connsiteY62" fmla="*/ 1120 h 2565"/>
              <a:gd name="connsiteX63" fmla="*/ 6272 w 17292"/>
              <a:gd name="connsiteY63" fmla="*/ 1126 h 2565"/>
              <a:gd name="connsiteX64" fmla="*/ 6238 w 17292"/>
              <a:gd name="connsiteY64" fmla="*/ 1132 h 2565"/>
              <a:gd name="connsiteX65" fmla="*/ 6206 w 17292"/>
              <a:gd name="connsiteY65" fmla="*/ 1136 h 2565"/>
              <a:gd name="connsiteX66" fmla="*/ 6172 w 17292"/>
              <a:gd name="connsiteY66" fmla="*/ 1140 h 2565"/>
              <a:gd name="connsiteX67" fmla="*/ 6141 w 17292"/>
              <a:gd name="connsiteY67" fmla="*/ 1143 h 2565"/>
              <a:gd name="connsiteX68" fmla="*/ 6109 w 17292"/>
              <a:gd name="connsiteY68" fmla="*/ 1145 h 2565"/>
              <a:gd name="connsiteX69" fmla="*/ 6078 w 17292"/>
              <a:gd name="connsiteY69" fmla="*/ 1145 h 2565"/>
              <a:gd name="connsiteX70" fmla="*/ 0 w 17292"/>
              <a:gd name="connsiteY70" fmla="*/ 1145 h 2565"/>
              <a:gd name="connsiteX0" fmla="*/ 0 w 17292"/>
              <a:gd name="connsiteY0" fmla="*/ 1145 h 2565"/>
              <a:gd name="connsiteX1" fmla="*/ 0 w 17292"/>
              <a:gd name="connsiteY1" fmla="*/ 2126 h 2565"/>
              <a:gd name="connsiteX2" fmla="*/ 0 w 17292"/>
              <a:gd name="connsiteY2" fmla="*/ 2126 h 2565"/>
              <a:gd name="connsiteX3" fmla="*/ 17292 w 17292"/>
              <a:gd name="connsiteY3" fmla="*/ 2565 h 2565"/>
              <a:gd name="connsiteX4" fmla="*/ 17292 w 17292"/>
              <a:gd name="connsiteY4" fmla="*/ 0 h 2565"/>
              <a:gd name="connsiteX5" fmla="*/ 8403 w 17292"/>
              <a:gd name="connsiteY5" fmla="*/ 0 h 2565"/>
              <a:gd name="connsiteX6" fmla="*/ 8371 w 17292"/>
              <a:gd name="connsiteY6" fmla="*/ 1 h 2565"/>
              <a:gd name="connsiteX7" fmla="*/ 8340 w 17292"/>
              <a:gd name="connsiteY7" fmla="*/ 2 h 2565"/>
              <a:gd name="connsiteX8" fmla="*/ 8308 w 17292"/>
              <a:gd name="connsiteY8" fmla="*/ 4 h 2565"/>
              <a:gd name="connsiteX9" fmla="*/ 8275 w 17292"/>
              <a:gd name="connsiteY9" fmla="*/ 9 h 2565"/>
              <a:gd name="connsiteX10" fmla="*/ 8243 w 17292"/>
              <a:gd name="connsiteY10" fmla="*/ 13 h 2565"/>
              <a:gd name="connsiteX11" fmla="*/ 8208 w 17292"/>
              <a:gd name="connsiteY11" fmla="*/ 18 h 2565"/>
              <a:gd name="connsiteX12" fmla="*/ 8175 w 17292"/>
              <a:gd name="connsiteY12" fmla="*/ 26 h 2565"/>
              <a:gd name="connsiteX13" fmla="*/ 8140 w 17292"/>
              <a:gd name="connsiteY13" fmla="*/ 32 h 2565"/>
              <a:gd name="connsiteX14" fmla="*/ 8106 w 17292"/>
              <a:gd name="connsiteY14" fmla="*/ 41 h 2565"/>
              <a:gd name="connsiteX15" fmla="*/ 8071 w 17292"/>
              <a:gd name="connsiteY15" fmla="*/ 51 h 2565"/>
              <a:gd name="connsiteX16" fmla="*/ 8036 w 17292"/>
              <a:gd name="connsiteY16" fmla="*/ 61 h 2565"/>
              <a:gd name="connsiteX17" fmla="*/ 8002 w 17292"/>
              <a:gd name="connsiteY17" fmla="*/ 71 h 2565"/>
              <a:gd name="connsiteX18" fmla="*/ 7967 w 17292"/>
              <a:gd name="connsiteY18" fmla="*/ 83 h 2565"/>
              <a:gd name="connsiteX19" fmla="*/ 7933 w 17292"/>
              <a:gd name="connsiteY19" fmla="*/ 95 h 2565"/>
              <a:gd name="connsiteX20" fmla="*/ 7898 w 17292"/>
              <a:gd name="connsiteY20" fmla="*/ 109 h 2565"/>
              <a:gd name="connsiteX21" fmla="*/ 7864 w 17292"/>
              <a:gd name="connsiteY21" fmla="*/ 122 h 2565"/>
              <a:gd name="connsiteX22" fmla="*/ 7829 w 17292"/>
              <a:gd name="connsiteY22" fmla="*/ 137 h 2565"/>
              <a:gd name="connsiteX23" fmla="*/ 7795 w 17292"/>
              <a:gd name="connsiteY23" fmla="*/ 152 h 2565"/>
              <a:gd name="connsiteX24" fmla="*/ 7762 w 17292"/>
              <a:gd name="connsiteY24" fmla="*/ 168 h 2565"/>
              <a:gd name="connsiteX25" fmla="*/ 7730 w 17292"/>
              <a:gd name="connsiteY25" fmla="*/ 185 h 2565"/>
              <a:gd name="connsiteX26" fmla="*/ 7697 w 17292"/>
              <a:gd name="connsiteY26" fmla="*/ 201 h 2565"/>
              <a:gd name="connsiteX27" fmla="*/ 7666 w 17292"/>
              <a:gd name="connsiteY27" fmla="*/ 218 h 2565"/>
              <a:gd name="connsiteX28" fmla="*/ 7634 w 17292"/>
              <a:gd name="connsiteY28" fmla="*/ 237 h 2565"/>
              <a:gd name="connsiteX29" fmla="*/ 7604 w 17292"/>
              <a:gd name="connsiteY29" fmla="*/ 255 h 2565"/>
              <a:gd name="connsiteX30" fmla="*/ 7575 w 17292"/>
              <a:gd name="connsiteY30" fmla="*/ 275 h 2565"/>
              <a:gd name="connsiteX31" fmla="*/ 7546 w 17292"/>
              <a:gd name="connsiteY31" fmla="*/ 294 h 2565"/>
              <a:gd name="connsiteX32" fmla="*/ 7518 w 17292"/>
              <a:gd name="connsiteY32" fmla="*/ 313 h 2565"/>
              <a:gd name="connsiteX33" fmla="*/ 7492 w 17292"/>
              <a:gd name="connsiteY33" fmla="*/ 333 h 2565"/>
              <a:gd name="connsiteX34" fmla="*/ 7466 w 17292"/>
              <a:gd name="connsiteY34" fmla="*/ 353 h 2565"/>
              <a:gd name="connsiteX35" fmla="*/ 7441 w 17292"/>
              <a:gd name="connsiteY35" fmla="*/ 375 h 2565"/>
              <a:gd name="connsiteX36" fmla="*/ 7417 w 17292"/>
              <a:gd name="connsiteY36" fmla="*/ 396 h 2565"/>
              <a:gd name="connsiteX37" fmla="*/ 7396 w 17292"/>
              <a:gd name="connsiteY37" fmla="*/ 417 h 2565"/>
              <a:gd name="connsiteX38" fmla="*/ 7085 w 17292"/>
              <a:gd name="connsiteY38" fmla="*/ 727 h 2565"/>
              <a:gd name="connsiteX39" fmla="*/ 7063 w 17292"/>
              <a:gd name="connsiteY39" fmla="*/ 749 h 2565"/>
              <a:gd name="connsiteX40" fmla="*/ 7040 w 17292"/>
              <a:gd name="connsiteY40" fmla="*/ 770 h 2565"/>
              <a:gd name="connsiteX41" fmla="*/ 7015 w 17292"/>
              <a:gd name="connsiteY41" fmla="*/ 791 h 2565"/>
              <a:gd name="connsiteX42" fmla="*/ 6989 w 17292"/>
              <a:gd name="connsiteY42" fmla="*/ 812 h 2565"/>
              <a:gd name="connsiteX43" fmla="*/ 6962 w 17292"/>
              <a:gd name="connsiteY43" fmla="*/ 831 h 2565"/>
              <a:gd name="connsiteX44" fmla="*/ 6935 w 17292"/>
              <a:gd name="connsiteY44" fmla="*/ 852 h 2565"/>
              <a:gd name="connsiteX45" fmla="*/ 6906 w 17292"/>
              <a:gd name="connsiteY45" fmla="*/ 871 h 2565"/>
              <a:gd name="connsiteX46" fmla="*/ 6877 w 17292"/>
              <a:gd name="connsiteY46" fmla="*/ 890 h 2565"/>
              <a:gd name="connsiteX47" fmla="*/ 6847 w 17292"/>
              <a:gd name="connsiteY47" fmla="*/ 908 h 2565"/>
              <a:gd name="connsiteX48" fmla="*/ 6815 w 17292"/>
              <a:gd name="connsiteY48" fmla="*/ 926 h 2565"/>
              <a:gd name="connsiteX49" fmla="*/ 6784 w 17292"/>
              <a:gd name="connsiteY49" fmla="*/ 944 h 2565"/>
              <a:gd name="connsiteX50" fmla="*/ 6751 w 17292"/>
              <a:gd name="connsiteY50" fmla="*/ 961 h 2565"/>
              <a:gd name="connsiteX51" fmla="*/ 6718 w 17292"/>
              <a:gd name="connsiteY51" fmla="*/ 977 h 2565"/>
              <a:gd name="connsiteX52" fmla="*/ 6686 w 17292"/>
              <a:gd name="connsiteY52" fmla="*/ 992 h 2565"/>
              <a:gd name="connsiteX53" fmla="*/ 6651 w 17292"/>
              <a:gd name="connsiteY53" fmla="*/ 1007 h 2565"/>
              <a:gd name="connsiteX54" fmla="*/ 6617 w 17292"/>
              <a:gd name="connsiteY54" fmla="*/ 1023 h 2565"/>
              <a:gd name="connsiteX55" fmla="*/ 6583 w 17292"/>
              <a:gd name="connsiteY55" fmla="*/ 1037 h 2565"/>
              <a:gd name="connsiteX56" fmla="*/ 6548 w 17292"/>
              <a:gd name="connsiteY56" fmla="*/ 1050 h 2565"/>
              <a:gd name="connsiteX57" fmla="*/ 6514 w 17292"/>
              <a:gd name="connsiteY57" fmla="*/ 1061 h 2565"/>
              <a:gd name="connsiteX58" fmla="*/ 6479 w 17292"/>
              <a:gd name="connsiteY58" fmla="*/ 1073 h 2565"/>
              <a:gd name="connsiteX59" fmla="*/ 6445 w 17292"/>
              <a:gd name="connsiteY59" fmla="*/ 1084 h 2565"/>
              <a:gd name="connsiteX60" fmla="*/ 6409 w 17292"/>
              <a:gd name="connsiteY60" fmla="*/ 1094 h 2565"/>
              <a:gd name="connsiteX61" fmla="*/ 6374 w 17292"/>
              <a:gd name="connsiteY61" fmla="*/ 1104 h 2565"/>
              <a:gd name="connsiteX62" fmla="*/ 6340 w 17292"/>
              <a:gd name="connsiteY62" fmla="*/ 1112 h 2565"/>
              <a:gd name="connsiteX63" fmla="*/ 6306 w 17292"/>
              <a:gd name="connsiteY63" fmla="*/ 1120 h 2565"/>
              <a:gd name="connsiteX64" fmla="*/ 6272 w 17292"/>
              <a:gd name="connsiteY64" fmla="*/ 1126 h 2565"/>
              <a:gd name="connsiteX65" fmla="*/ 6238 w 17292"/>
              <a:gd name="connsiteY65" fmla="*/ 1132 h 2565"/>
              <a:gd name="connsiteX66" fmla="*/ 6206 w 17292"/>
              <a:gd name="connsiteY66" fmla="*/ 1136 h 2565"/>
              <a:gd name="connsiteX67" fmla="*/ 6172 w 17292"/>
              <a:gd name="connsiteY67" fmla="*/ 1140 h 2565"/>
              <a:gd name="connsiteX68" fmla="*/ 6141 w 17292"/>
              <a:gd name="connsiteY68" fmla="*/ 1143 h 2565"/>
              <a:gd name="connsiteX69" fmla="*/ 6109 w 17292"/>
              <a:gd name="connsiteY69" fmla="*/ 1145 h 2565"/>
              <a:gd name="connsiteX70" fmla="*/ 6078 w 17292"/>
              <a:gd name="connsiteY70" fmla="*/ 1145 h 2565"/>
              <a:gd name="connsiteX71" fmla="*/ 0 w 17292"/>
              <a:gd name="connsiteY71" fmla="*/ 1145 h 2565"/>
              <a:gd name="connsiteX0" fmla="*/ 0 w 17292"/>
              <a:gd name="connsiteY0" fmla="*/ 1145 h 2565"/>
              <a:gd name="connsiteX1" fmla="*/ 0 w 17292"/>
              <a:gd name="connsiteY1" fmla="*/ 2126 h 2565"/>
              <a:gd name="connsiteX2" fmla="*/ 0 w 17292"/>
              <a:gd name="connsiteY2" fmla="*/ 1961 h 2565"/>
              <a:gd name="connsiteX3" fmla="*/ 17292 w 17292"/>
              <a:gd name="connsiteY3" fmla="*/ 2565 h 2565"/>
              <a:gd name="connsiteX4" fmla="*/ 17292 w 17292"/>
              <a:gd name="connsiteY4" fmla="*/ 0 h 2565"/>
              <a:gd name="connsiteX5" fmla="*/ 8403 w 17292"/>
              <a:gd name="connsiteY5" fmla="*/ 0 h 2565"/>
              <a:gd name="connsiteX6" fmla="*/ 8371 w 17292"/>
              <a:gd name="connsiteY6" fmla="*/ 1 h 2565"/>
              <a:gd name="connsiteX7" fmla="*/ 8340 w 17292"/>
              <a:gd name="connsiteY7" fmla="*/ 2 h 2565"/>
              <a:gd name="connsiteX8" fmla="*/ 8308 w 17292"/>
              <a:gd name="connsiteY8" fmla="*/ 4 h 2565"/>
              <a:gd name="connsiteX9" fmla="*/ 8275 w 17292"/>
              <a:gd name="connsiteY9" fmla="*/ 9 h 2565"/>
              <a:gd name="connsiteX10" fmla="*/ 8243 w 17292"/>
              <a:gd name="connsiteY10" fmla="*/ 13 h 2565"/>
              <a:gd name="connsiteX11" fmla="*/ 8208 w 17292"/>
              <a:gd name="connsiteY11" fmla="*/ 18 h 2565"/>
              <a:gd name="connsiteX12" fmla="*/ 8175 w 17292"/>
              <a:gd name="connsiteY12" fmla="*/ 26 h 2565"/>
              <a:gd name="connsiteX13" fmla="*/ 8140 w 17292"/>
              <a:gd name="connsiteY13" fmla="*/ 32 h 2565"/>
              <a:gd name="connsiteX14" fmla="*/ 8106 w 17292"/>
              <a:gd name="connsiteY14" fmla="*/ 41 h 2565"/>
              <a:gd name="connsiteX15" fmla="*/ 8071 w 17292"/>
              <a:gd name="connsiteY15" fmla="*/ 51 h 2565"/>
              <a:gd name="connsiteX16" fmla="*/ 8036 w 17292"/>
              <a:gd name="connsiteY16" fmla="*/ 61 h 2565"/>
              <a:gd name="connsiteX17" fmla="*/ 8002 w 17292"/>
              <a:gd name="connsiteY17" fmla="*/ 71 h 2565"/>
              <a:gd name="connsiteX18" fmla="*/ 7967 w 17292"/>
              <a:gd name="connsiteY18" fmla="*/ 83 h 2565"/>
              <a:gd name="connsiteX19" fmla="*/ 7933 w 17292"/>
              <a:gd name="connsiteY19" fmla="*/ 95 h 2565"/>
              <a:gd name="connsiteX20" fmla="*/ 7898 w 17292"/>
              <a:gd name="connsiteY20" fmla="*/ 109 h 2565"/>
              <a:gd name="connsiteX21" fmla="*/ 7864 w 17292"/>
              <a:gd name="connsiteY21" fmla="*/ 122 h 2565"/>
              <a:gd name="connsiteX22" fmla="*/ 7829 w 17292"/>
              <a:gd name="connsiteY22" fmla="*/ 137 h 2565"/>
              <a:gd name="connsiteX23" fmla="*/ 7795 w 17292"/>
              <a:gd name="connsiteY23" fmla="*/ 152 h 2565"/>
              <a:gd name="connsiteX24" fmla="*/ 7762 w 17292"/>
              <a:gd name="connsiteY24" fmla="*/ 168 h 2565"/>
              <a:gd name="connsiteX25" fmla="*/ 7730 w 17292"/>
              <a:gd name="connsiteY25" fmla="*/ 185 h 2565"/>
              <a:gd name="connsiteX26" fmla="*/ 7697 w 17292"/>
              <a:gd name="connsiteY26" fmla="*/ 201 h 2565"/>
              <a:gd name="connsiteX27" fmla="*/ 7666 w 17292"/>
              <a:gd name="connsiteY27" fmla="*/ 218 h 2565"/>
              <a:gd name="connsiteX28" fmla="*/ 7634 w 17292"/>
              <a:gd name="connsiteY28" fmla="*/ 237 h 2565"/>
              <a:gd name="connsiteX29" fmla="*/ 7604 w 17292"/>
              <a:gd name="connsiteY29" fmla="*/ 255 h 2565"/>
              <a:gd name="connsiteX30" fmla="*/ 7575 w 17292"/>
              <a:gd name="connsiteY30" fmla="*/ 275 h 2565"/>
              <a:gd name="connsiteX31" fmla="*/ 7546 w 17292"/>
              <a:gd name="connsiteY31" fmla="*/ 294 h 2565"/>
              <a:gd name="connsiteX32" fmla="*/ 7518 w 17292"/>
              <a:gd name="connsiteY32" fmla="*/ 313 h 2565"/>
              <a:gd name="connsiteX33" fmla="*/ 7492 w 17292"/>
              <a:gd name="connsiteY33" fmla="*/ 333 h 2565"/>
              <a:gd name="connsiteX34" fmla="*/ 7466 w 17292"/>
              <a:gd name="connsiteY34" fmla="*/ 353 h 2565"/>
              <a:gd name="connsiteX35" fmla="*/ 7441 w 17292"/>
              <a:gd name="connsiteY35" fmla="*/ 375 h 2565"/>
              <a:gd name="connsiteX36" fmla="*/ 7417 w 17292"/>
              <a:gd name="connsiteY36" fmla="*/ 396 h 2565"/>
              <a:gd name="connsiteX37" fmla="*/ 7396 w 17292"/>
              <a:gd name="connsiteY37" fmla="*/ 417 h 2565"/>
              <a:gd name="connsiteX38" fmla="*/ 7085 w 17292"/>
              <a:gd name="connsiteY38" fmla="*/ 727 h 2565"/>
              <a:gd name="connsiteX39" fmla="*/ 7063 w 17292"/>
              <a:gd name="connsiteY39" fmla="*/ 749 h 2565"/>
              <a:gd name="connsiteX40" fmla="*/ 7040 w 17292"/>
              <a:gd name="connsiteY40" fmla="*/ 770 h 2565"/>
              <a:gd name="connsiteX41" fmla="*/ 7015 w 17292"/>
              <a:gd name="connsiteY41" fmla="*/ 791 h 2565"/>
              <a:gd name="connsiteX42" fmla="*/ 6989 w 17292"/>
              <a:gd name="connsiteY42" fmla="*/ 812 h 2565"/>
              <a:gd name="connsiteX43" fmla="*/ 6962 w 17292"/>
              <a:gd name="connsiteY43" fmla="*/ 831 h 2565"/>
              <a:gd name="connsiteX44" fmla="*/ 6935 w 17292"/>
              <a:gd name="connsiteY44" fmla="*/ 852 h 2565"/>
              <a:gd name="connsiteX45" fmla="*/ 6906 w 17292"/>
              <a:gd name="connsiteY45" fmla="*/ 871 h 2565"/>
              <a:gd name="connsiteX46" fmla="*/ 6877 w 17292"/>
              <a:gd name="connsiteY46" fmla="*/ 890 h 2565"/>
              <a:gd name="connsiteX47" fmla="*/ 6847 w 17292"/>
              <a:gd name="connsiteY47" fmla="*/ 908 h 2565"/>
              <a:gd name="connsiteX48" fmla="*/ 6815 w 17292"/>
              <a:gd name="connsiteY48" fmla="*/ 926 h 2565"/>
              <a:gd name="connsiteX49" fmla="*/ 6784 w 17292"/>
              <a:gd name="connsiteY49" fmla="*/ 944 h 2565"/>
              <a:gd name="connsiteX50" fmla="*/ 6751 w 17292"/>
              <a:gd name="connsiteY50" fmla="*/ 961 h 2565"/>
              <a:gd name="connsiteX51" fmla="*/ 6718 w 17292"/>
              <a:gd name="connsiteY51" fmla="*/ 977 h 2565"/>
              <a:gd name="connsiteX52" fmla="*/ 6686 w 17292"/>
              <a:gd name="connsiteY52" fmla="*/ 992 h 2565"/>
              <a:gd name="connsiteX53" fmla="*/ 6651 w 17292"/>
              <a:gd name="connsiteY53" fmla="*/ 1007 h 2565"/>
              <a:gd name="connsiteX54" fmla="*/ 6617 w 17292"/>
              <a:gd name="connsiteY54" fmla="*/ 1023 h 2565"/>
              <a:gd name="connsiteX55" fmla="*/ 6583 w 17292"/>
              <a:gd name="connsiteY55" fmla="*/ 1037 h 2565"/>
              <a:gd name="connsiteX56" fmla="*/ 6548 w 17292"/>
              <a:gd name="connsiteY56" fmla="*/ 1050 h 2565"/>
              <a:gd name="connsiteX57" fmla="*/ 6514 w 17292"/>
              <a:gd name="connsiteY57" fmla="*/ 1061 h 2565"/>
              <a:gd name="connsiteX58" fmla="*/ 6479 w 17292"/>
              <a:gd name="connsiteY58" fmla="*/ 1073 h 2565"/>
              <a:gd name="connsiteX59" fmla="*/ 6445 w 17292"/>
              <a:gd name="connsiteY59" fmla="*/ 1084 h 2565"/>
              <a:gd name="connsiteX60" fmla="*/ 6409 w 17292"/>
              <a:gd name="connsiteY60" fmla="*/ 1094 h 2565"/>
              <a:gd name="connsiteX61" fmla="*/ 6374 w 17292"/>
              <a:gd name="connsiteY61" fmla="*/ 1104 h 2565"/>
              <a:gd name="connsiteX62" fmla="*/ 6340 w 17292"/>
              <a:gd name="connsiteY62" fmla="*/ 1112 h 2565"/>
              <a:gd name="connsiteX63" fmla="*/ 6306 w 17292"/>
              <a:gd name="connsiteY63" fmla="*/ 1120 h 2565"/>
              <a:gd name="connsiteX64" fmla="*/ 6272 w 17292"/>
              <a:gd name="connsiteY64" fmla="*/ 1126 h 2565"/>
              <a:gd name="connsiteX65" fmla="*/ 6238 w 17292"/>
              <a:gd name="connsiteY65" fmla="*/ 1132 h 2565"/>
              <a:gd name="connsiteX66" fmla="*/ 6206 w 17292"/>
              <a:gd name="connsiteY66" fmla="*/ 1136 h 2565"/>
              <a:gd name="connsiteX67" fmla="*/ 6172 w 17292"/>
              <a:gd name="connsiteY67" fmla="*/ 1140 h 2565"/>
              <a:gd name="connsiteX68" fmla="*/ 6141 w 17292"/>
              <a:gd name="connsiteY68" fmla="*/ 1143 h 2565"/>
              <a:gd name="connsiteX69" fmla="*/ 6109 w 17292"/>
              <a:gd name="connsiteY69" fmla="*/ 1145 h 2565"/>
              <a:gd name="connsiteX70" fmla="*/ 6078 w 17292"/>
              <a:gd name="connsiteY70" fmla="*/ 1145 h 2565"/>
              <a:gd name="connsiteX71" fmla="*/ 0 w 17292"/>
              <a:gd name="connsiteY71" fmla="*/ 1145 h 2565"/>
              <a:gd name="connsiteX0" fmla="*/ 0 w 17292"/>
              <a:gd name="connsiteY0" fmla="*/ 1145 h 2565"/>
              <a:gd name="connsiteX1" fmla="*/ 0 w 17292"/>
              <a:gd name="connsiteY1" fmla="*/ 1811 h 2565"/>
              <a:gd name="connsiteX2" fmla="*/ 0 w 17292"/>
              <a:gd name="connsiteY2" fmla="*/ 1961 h 2565"/>
              <a:gd name="connsiteX3" fmla="*/ 17292 w 17292"/>
              <a:gd name="connsiteY3" fmla="*/ 2565 h 2565"/>
              <a:gd name="connsiteX4" fmla="*/ 17292 w 17292"/>
              <a:gd name="connsiteY4" fmla="*/ 0 h 2565"/>
              <a:gd name="connsiteX5" fmla="*/ 8403 w 17292"/>
              <a:gd name="connsiteY5" fmla="*/ 0 h 2565"/>
              <a:gd name="connsiteX6" fmla="*/ 8371 w 17292"/>
              <a:gd name="connsiteY6" fmla="*/ 1 h 2565"/>
              <a:gd name="connsiteX7" fmla="*/ 8340 w 17292"/>
              <a:gd name="connsiteY7" fmla="*/ 2 h 2565"/>
              <a:gd name="connsiteX8" fmla="*/ 8308 w 17292"/>
              <a:gd name="connsiteY8" fmla="*/ 4 h 2565"/>
              <a:gd name="connsiteX9" fmla="*/ 8275 w 17292"/>
              <a:gd name="connsiteY9" fmla="*/ 9 h 2565"/>
              <a:gd name="connsiteX10" fmla="*/ 8243 w 17292"/>
              <a:gd name="connsiteY10" fmla="*/ 13 h 2565"/>
              <a:gd name="connsiteX11" fmla="*/ 8208 w 17292"/>
              <a:gd name="connsiteY11" fmla="*/ 18 h 2565"/>
              <a:gd name="connsiteX12" fmla="*/ 8175 w 17292"/>
              <a:gd name="connsiteY12" fmla="*/ 26 h 2565"/>
              <a:gd name="connsiteX13" fmla="*/ 8140 w 17292"/>
              <a:gd name="connsiteY13" fmla="*/ 32 h 2565"/>
              <a:gd name="connsiteX14" fmla="*/ 8106 w 17292"/>
              <a:gd name="connsiteY14" fmla="*/ 41 h 2565"/>
              <a:gd name="connsiteX15" fmla="*/ 8071 w 17292"/>
              <a:gd name="connsiteY15" fmla="*/ 51 h 2565"/>
              <a:gd name="connsiteX16" fmla="*/ 8036 w 17292"/>
              <a:gd name="connsiteY16" fmla="*/ 61 h 2565"/>
              <a:gd name="connsiteX17" fmla="*/ 8002 w 17292"/>
              <a:gd name="connsiteY17" fmla="*/ 71 h 2565"/>
              <a:gd name="connsiteX18" fmla="*/ 7967 w 17292"/>
              <a:gd name="connsiteY18" fmla="*/ 83 h 2565"/>
              <a:gd name="connsiteX19" fmla="*/ 7933 w 17292"/>
              <a:gd name="connsiteY19" fmla="*/ 95 h 2565"/>
              <a:gd name="connsiteX20" fmla="*/ 7898 w 17292"/>
              <a:gd name="connsiteY20" fmla="*/ 109 h 2565"/>
              <a:gd name="connsiteX21" fmla="*/ 7864 w 17292"/>
              <a:gd name="connsiteY21" fmla="*/ 122 h 2565"/>
              <a:gd name="connsiteX22" fmla="*/ 7829 w 17292"/>
              <a:gd name="connsiteY22" fmla="*/ 137 h 2565"/>
              <a:gd name="connsiteX23" fmla="*/ 7795 w 17292"/>
              <a:gd name="connsiteY23" fmla="*/ 152 h 2565"/>
              <a:gd name="connsiteX24" fmla="*/ 7762 w 17292"/>
              <a:gd name="connsiteY24" fmla="*/ 168 h 2565"/>
              <a:gd name="connsiteX25" fmla="*/ 7730 w 17292"/>
              <a:gd name="connsiteY25" fmla="*/ 185 h 2565"/>
              <a:gd name="connsiteX26" fmla="*/ 7697 w 17292"/>
              <a:gd name="connsiteY26" fmla="*/ 201 h 2565"/>
              <a:gd name="connsiteX27" fmla="*/ 7666 w 17292"/>
              <a:gd name="connsiteY27" fmla="*/ 218 h 2565"/>
              <a:gd name="connsiteX28" fmla="*/ 7634 w 17292"/>
              <a:gd name="connsiteY28" fmla="*/ 237 h 2565"/>
              <a:gd name="connsiteX29" fmla="*/ 7604 w 17292"/>
              <a:gd name="connsiteY29" fmla="*/ 255 h 2565"/>
              <a:gd name="connsiteX30" fmla="*/ 7575 w 17292"/>
              <a:gd name="connsiteY30" fmla="*/ 275 h 2565"/>
              <a:gd name="connsiteX31" fmla="*/ 7546 w 17292"/>
              <a:gd name="connsiteY31" fmla="*/ 294 h 2565"/>
              <a:gd name="connsiteX32" fmla="*/ 7518 w 17292"/>
              <a:gd name="connsiteY32" fmla="*/ 313 h 2565"/>
              <a:gd name="connsiteX33" fmla="*/ 7492 w 17292"/>
              <a:gd name="connsiteY33" fmla="*/ 333 h 2565"/>
              <a:gd name="connsiteX34" fmla="*/ 7466 w 17292"/>
              <a:gd name="connsiteY34" fmla="*/ 353 h 2565"/>
              <a:gd name="connsiteX35" fmla="*/ 7441 w 17292"/>
              <a:gd name="connsiteY35" fmla="*/ 375 h 2565"/>
              <a:gd name="connsiteX36" fmla="*/ 7417 w 17292"/>
              <a:gd name="connsiteY36" fmla="*/ 396 h 2565"/>
              <a:gd name="connsiteX37" fmla="*/ 7396 w 17292"/>
              <a:gd name="connsiteY37" fmla="*/ 417 h 2565"/>
              <a:gd name="connsiteX38" fmla="*/ 7085 w 17292"/>
              <a:gd name="connsiteY38" fmla="*/ 727 h 2565"/>
              <a:gd name="connsiteX39" fmla="*/ 7063 w 17292"/>
              <a:gd name="connsiteY39" fmla="*/ 749 h 2565"/>
              <a:gd name="connsiteX40" fmla="*/ 7040 w 17292"/>
              <a:gd name="connsiteY40" fmla="*/ 770 h 2565"/>
              <a:gd name="connsiteX41" fmla="*/ 7015 w 17292"/>
              <a:gd name="connsiteY41" fmla="*/ 791 h 2565"/>
              <a:gd name="connsiteX42" fmla="*/ 6989 w 17292"/>
              <a:gd name="connsiteY42" fmla="*/ 812 h 2565"/>
              <a:gd name="connsiteX43" fmla="*/ 6962 w 17292"/>
              <a:gd name="connsiteY43" fmla="*/ 831 h 2565"/>
              <a:gd name="connsiteX44" fmla="*/ 6935 w 17292"/>
              <a:gd name="connsiteY44" fmla="*/ 852 h 2565"/>
              <a:gd name="connsiteX45" fmla="*/ 6906 w 17292"/>
              <a:gd name="connsiteY45" fmla="*/ 871 h 2565"/>
              <a:gd name="connsiteX46" fmla="*/ 6877 w 17292"/>
              <a:gd name="connsiteY46" fmla="*/ 890 h 2565"/>
              <a:gd name="connsiteX47" fmla="*/ 6847 w 17292"/>
              <a:gd name="connsiteY47" fmla="*/ 908 h 2565"/>
              <a:gd name="connsiteX48" fmla="*/ 6815 w 17292"/>
              <a:gd name="connsiteY48" fmla="*/ 926 h 2565"/>
              <a:gd name="connsiteX49" fmla="*/ 6784 w 17292"/>
              <a:gd name="connsiteY49" fmla="*/ 944 h 2565"/>
              <a:gd name="connsiteX50" fmla="*/ 6751 w 17292"/>
              <a:gd name="connsiteY50" fmla="*/ 961 h 2565"/>
              <a:gd name="connsiteX51" fmla="*/ 6718 w 17292"/>
              <a:gd name="connsiteY51" fmla="*/ 977 h 2565"/>
              <a:gd name="connsiteX52" fmla="*/ 6686 w 17292"/>
              <a:gd name="connsiteY52" fmla="*/ 992 h 2565"/>
              <a:gd name="connsiteX53" fmla="*/ 6651 w 17292"/>
              <a:gd name="connsiteY53" fmla="*/ 1007 h 2565"/>
              <a:gd name="connsiteX54" fmla="*/ 6617 w 17292"/>
              <a:gd name="connsiteY54" fmla="*/ 1023 h 2565"/>
              <a:gd name="connsiteX55" fmla="*/ 6583 w 17292"/>
              <a:gd name="connsiteY55" fmla="*/ 1037 h 2565"/>
              <a:gd name="connsiteX56" fmla="*/ 6548 w 17292"/>
              <a:gd name="connsiteY56" fmla="*/ 1050 h 2565"/>
              <a:gd name="connsiteX57" fmla="*/ 6514 w 17292"/>
              <a:gd name="connsiteY57" fmla="*/ 1061 h 2565"/>
              <a:gd name="connsiteX58" fmla="*/ 6479 w 17292"/>
              <a:gd name="connsiteY58" fmla="*/ 1073 h 2565"/>
              <a:gd name="connsiteX59" fmla="*/ 6445 w 17292"/>
              <a:gd name="connsiteY59" fmla="*/ 1084 h 2565"/>
              <a:gd name="connsiteX60" fmla="*/ 6409 w 17292"/>
              <a:gd name="connsiteY60" fmla="*/ 1094 h 2565"/>
              <a:gd name="connsiteX61" fmla="*/ 6374 w 17292"/>
              <a:gd name="connsiteY61" fmla="*/ 1104 h 2565"/>
              <a:gd name="connsiteX62" fmla="*/ 6340 w 17292"/>
              <a:gd name="connsiteY62" fmla="*/ 1112 h 2565"/>
              <a:gd name="connsiteX63" fmla="*/ 6306 w 17292"/>
              <a:gd name="connsiteY63" fmla="*/ 1120 h 2565"/>
              <a:gd name="connsiteX64" fmla="*/ 6272 w 17292"/>
              <a:gd name="connsiteY64" fmla="*/ 1126 h 2565"/>
              <a:gd name="connsiteX65" fmla="*/ 6238 w 17292"/>
              <a:gd name="connsiteY65" fmla="*/ 1132 h 2565"/>
              <a:gd name="connsiteX66" fmla="*/ 6206 w 17292"/>
              <a:gd name="connsiteY66" fmla="*/ 1136 h 2565"/>
              <a:gd name="connsiteX67" fmla="*/ 6172 w 17292"/>
              <a:gd name="connsiteY67" fmla="*/ 1140 h 2565"/>
              <a:gd name="connsiteX68" fmla="*/ 6141 w 17292"/>
              <a:gd name="connsiteY68" fmla="*/ 1143 h 2565"/>
              <a:gd name="connsiteX69" fmla="*/ 6109 w 17292"/>
              <a:gd name="connsiteY69" fmla="*/ 1145 h 2565"/>
              <a:gd name="connsiteX70" fmla="*/ 6078 w 17292"/>
              <a:gd name="connsiteY70" fmla="*/ 1145 h 2565"/>
              <a:gd name="connsiteX71" fmla="*/ 0 w 17292"/>
              <a:gd name="connsiteY71" fmla="*/ 1145 h 2565"/>
              <a:gd name="connsiteX0" fmla="*/ 0 w 17292"/>
              <a:gd name="connsiteY0" fmla="*/ 1145 h 2030"/>
              <a:gd name="connsiteX1" fmla="*/ 0 w 17292"/>
              <a:gd name="connsiteY1" fmla="*/ 1811 h 2030"/>
              <a:gd name="connsiteX2" fmla="*/ 0 w 17292"/>
              <a:gd name="connsiteY2" fmla="*/ 1961 h 2030"/>
              <a:gd name="connsiteX3" fmla="*/ 17292 w 17292"/>
              <a:gd name="connsiteY3" fmla="*/ 2030 h 2030"/>
              <a:gd name="connsiteX4" fmla="*/ 17292 w 17292"/>
              <a:gd name="connsiteY4" fmla="*/ 0 h 2030"/>
              <a:gd name="connsiteX5" fmla="*/ 8403 w 17292"/>
              <a:gd name="connsiteY5" fmla="*/ 0 h 2030"/>
              <a:gd name="connsiteX6" fmla="*/ 8371 w 17292"/>
              <a:gd name="connsiteY6" fmla="*/ 1 h 2030"/>
              <a:gd name="connsiteX7" fmla="*/ 8340 w 17292"/>
              <a:gd name="connsiteY7" fmla="*/ 2 h 2030"/>
              <a:gd name="connsiteX8" fmla="*/ 8308 w 17292"/>
              <a:gd name="connsiteY8" fmla="*/ 4 h 2030"/>
              <a:gd name="connsiteX9" fmla="*/ 8275 w 17292"/>
              <a:gd name="connsiteY9" fmla="*/ 9 h 2030"/>
              <a:gd name="connsiteX10" fmla="*/ 8243 w 17292"/>
              <a:gd name="connsiteY10" fmla="*/ 13 h 2030"/>
              <a:gd name="connsiteX11" fmla="*/ 8208 w 17292"/>
              <a:gd name="connsiteY11" fmla="*/ 18 h 2030"/>
              <a:gd name="connsiteX12" fmla="*/ 8175 w 17292"/>
              <a:gd name="connsiteY12" fmla="*/ 26 h 2030"/>
              <a:gd name="connsiteX13" fmla="*/ 8140 w 17292"/>
              <a:gd name="connsiteY13" fmla="*/ 32 h 2030"/>
              <a:gd name="connsiteX14" fmla="*/ 8106 w 17292"/>
              <a:gd name="connsiteY14" fmla="*/ 41 h 2030"/>
              <a:gd name="connsiteX15" fmla="*/ 8071 w 17292"/>
              <a:gd name="connsiteY15" fmla="*/ 51 h 2030"/>
              <a:gd name="connsiteX16" fmla="*/ 8036 w 17292"/>
              <a:gd name="connsiteY16" fmla="*/ 61 h 2030"/>
              <a:gd name="connsiteX17" fmla="*/ 8002 w 17292"/>
              <a:gd name="connsiteY17" fmla="*/ 71 h 2030"/>
              <a:gd name="connsiteX18" fmla="*/ 7967 w 17292"/>
              <a:gd name="connsiteY18" fmla="*/ 83 h 2030"/>
              <a:gd name="connsiteX19" fmla="*/ 7933 w 17292"/>
              <a:gd name="connsiteY19" fmla="*/ 95 h 2030"/>
              <a:gd name="connsiteX20" fmla="*/ 7898 w 17292"/>
              <a:gd name="connsiteY20" fmla="*/ 109 h 2030"/>
              <a:gd name="connsiteX21" fmla="*/ 7864 w 17292"/>
              <a:gd name="connsiteY21" fmla="*/ 122 h 2030"/>
              <a:gd name="connsiteX22" fmla="*/ 7829 w 17292"/>
              <a:gd name="connsiteY22" fmla="*/ 137 h 2030"/>
              <a:gd name="connsiteX23" fmla="*/ 7795 w 17292"/>
              <a:gd name="connsiteY23" fmla="*/ 152 h 2030"/>
              <a:gd name="connsiteX24" fmla="*/ 7762 w 17292"/>
              <a:gd name="connsiteY24" fmla="*/ 168 h 2030"/>
              <a:gd name="connsiteX25" fmla="*/ 7730 w 17292"/>
              <a:gd name="connsiteY25" fmla="*/ 185 h 2030"/>
              <a:gd name="connsiteX26" fmla="*/ 7697 w 17292"/>
              <a:gd name="connsiteY26" fmla="*/ 201 h 2030"/>
              <a:gd name="connsiteX27" fmla="*/ 7666 w 17292"/>
              <a:gd name="connsiteY27" fmla="*/ 218 h 2030"/>
              <a:gd name="connsiteX28" fmla="*/ 7634 w 17292"/>
              <a:gd name="connsiteY28" fmla="*/ 237 h 2030"/>
              <a:gd name="connsiteX29" fmla="*/ 7604 w 17292"/>
              <a:gd name="connsiteY29" fmla="*/ 255 h 2030"/>
              <a:gd name="connsiteX30" fmla="*/ 7575 w 17292"/>
              <a:gd name="connsiteY30" fmla="*/ 275 h 2030"/>
              <a:gd name="connsiteX31" fmla="*/ 7546 w 17292"/>
              <a:gd name="connsiteY31" fmla="*/ 294 h 2030"/>
              <a:gd name="connsiteX32" fmla="*/ 7518 w 17292"/>
              <a:gd name="connsiteY32" fmla="*/ 313 h 2030"/>
              <a:gd name="connsiteX33" fmla="*/ 7492 w 17292"/>
              <a:gd name="connsiteY33" fmla="*/ 333 h 2030"/>
              <a:gd name="connsiteX34" fmla="*/ 7466 w 17292"/>
              <a:gd name="connsiteY34" fmla="*/ 353 h 2030"/>
              <a:gd name="connsiteX35" fmla="*/ 7441 w 17292"/>
              <a:gd name="connsiteY35" fmla="*/ 375 h 2030"/>
              <a:gd name="connsiteX36" fmla="*/ 7417 w 17292"/>
              <a:gd name="connsiteY36" fmla="*/ 396 h 2030"/>
              <a:gd name="connsiteX37" fmla="*/ 7396 w 17292"/>
              <a:gd name="connsiteY37" fmla="*/ 417 h 2030"/>
              <a:gd name="connsiteX38" fmla="*/ 7085 w 17292"/>
              <a:gd name="connsiteY38" fmla="*/ 727 h 2030"/>
              <a:gd name="connsiteX39" fmla="*/ 7063 w 17292"/>
              <a:gd name="connsiteY39" fmla="*/ 749 h 2030"/>
              <a:gd name="connsiteX40" fmla="*/ 7040 w 17292"/>
              <a:gd name="connsiteY40" fmla="*/ 770 h 2030"/>
              <a:gd name="connsiteX41" fmla="*/ 7015 w 17292"/>
              <a:gd name="connsiteY41" fmla="*/ 791 h 2030"/>
              <a:gd name="connsiteX42" fmla="*/ 6989 w 17292"/>
              <a:gd name="connsiteY42" fmla="*/ 812 h 2030"/>
              <a:gd name="connsiteX43" fmla="*/ 6962 w 17292"/>
              <a:gd name="connsiteY43" fmla="*/ 831 h 2030"/>
              <a:gd name="connsiteX44" fmla="*/ 6935 w 17292"/>
              <a:gd name="connsiteY44" fmla="*/ 852 h 2030"/>
              <a:gd name="connsiteX45" fmla="*/ 6906 w 17292"/>
              <a:gd name="connsiteY45" fmla="*/ 871 h 2030"/>
              <a:gd name="connsiteX46" fmla="*/ 6877 w 17292"/>
              <a:gd name="connsiteY46" fmla="*/ 890 h 2030"/>
              <a:gd name="connsiteX47" fmla="*/ 6847 w 17292"/>
              <a:gd name="connsiteY47" fmla="*/ 908 h 2030"/>
              <a:gd name="connsiteX48" fmla="*/ 6815 w 17292"/>
              <a:gd name="connsiteY48" fmla="*/ 926 h 2030"/>
              <a:gd name="connsiteX49" fmla="*/ 6784 w 17292"/>
              <a:gd name="connsiteY49" fmla="*/ 944 h 2030"/>
              <a:gd name="connsiteX50" fmla="*/ 6751 w 17292"/>
              <a:gd name="connsiteY50" fmla="*/ 961 h 2030"/>
              <a:gd name="connsiteX51" fmla="*/ 6718 w 17292"/>
              <a:gd name="connsiteY51" fmla="*/ 977 h 2030"/>
              <a:gd name="connsiteX52" fmla="*/ 6686 w 17292"/>
              <a:gd name="connsiteY52" fmla="*/ 992 h 2030"/>
              <a:gd name="connsiteX53" fmla="*/ 6651 w 17292"/>
              <a:gd name="connsiteY53" fmla="*/ 1007 h 2030"/>
              <a:gd name="connsiteX54" fmla="*/ 6617 w 17292"/>
              <a:gd name="connsiteY54" fmla="*/ 1023 h 2030"/>
              <a:gd name="connsiteX55" fmla="*/ 6583 w 17292"/>
              <a:gd name="connsiteY55" fmla="*/ 1037 h 2030"/>
              <a:gd name="connsiteX56" fmla="*/ 6548 w 17292"/>
              <a:gd name="connsiteY56" fmla="*/ 1050 h 2030"/>
              <a:gd name="connsiteX57" fmla="*/ 6514 w 17292"/>
              <a:gd name="connsiteY57" fmla="*/ 1061 h 2030"/>
              <a:gd name="connsiteX58" fmla="*/ 6479 w 17292"/>
              <a:gd name="connsiteY58" fmla="*/ 1073 h 2030"/>
              <a:gd name="connsiteX59" fmla="*/ 6445 w 17292"/>
              <a:gd name="connsiteY59" fmla="*/ 1084 h 2030"/>
              <a:gd name="connsiteX60" fmla="*/ 6409 w 17292"/>
              <a:gd name="connsiteY60" fmla="*/ 1094 h 2030"/>
              <a:gd name="connsiteX61" fmla="*/ 6374 w 17292"/>
              <a:gd name="connsiteY61" fmla="*/ 1104 h 2030"/>
              <a:gd name="connsiteX62" fmla="*/ 6340 w 17292"/>
              <a:gd name="connsiteY62" fmla="*/ 1112 h 2030"/>
              <a:gd name="connsiteX63" fmla="*/ 6306 w 17292"/>
              <a:gd name="connsiteY63" fmla="*/ 1120 h 2030"/>
              <a:gd name="connsiteX64" fmla="*/ 6272 w 17292"/>
              <a:gd name="connsiteY64" fmla="*/ 1126 h 2030"/>
              <a:gd name="connsiteX65" fmla="*/ 6238 w 17292"/>
              <a:gd name="connsiteY65" fmla="*/ 1132 h 2030"/>
              <a:gd name="connsiteX66" fmla="*/ 6206 w 17292"/>
              <a:gd name="connsiteY66" fmla="*/ 1136 h 2030"/>
              <a:gd name="connsiteX67" fmla="*/ 6172 w 17292"/>
              <a:gd name="connsiteY67" fmla="*/ 1140 h 2030"/>
              <a:gd name="connsiteX68" fmla="*/ 6141 w 17292"/>
              <a:gd name="connsiteY68" fmla="*/ 1143 h 2030"/>
              <a:gd name="connsiteX69" fmla="*/ 6109 w 17292"/>
              <a:gd name="connsiteY69" fmla="*/ 1145 h 2030"/>
              <a:gd name="connsiteX70" fmla="*/ 6078 w 17292"/>
              <a:gd name="connsiteY70" fmla="*/ 1145 h 2030"/>
              <a:gd name="connsiteX71" fmla="*/ 0 w 17292"/>
              <a:gd name="connsiteY71" fmla="*/ 1145 h 2030"/>
              <a:gd name="connsiteX0" fmla="*/ 0 w 17292"/>
              <a:gd name="connsiteY0" fmla="*/ 1145 h 2030"/>
              <a:gd name="connsiteX1" fmla="*/ 0 w 17292"/>
              <a:gd name="connsiteY1" fmla="*/ 1811 h 2030"/>
              <a:gd name="connsiteX2" fmla="*/ 0 w 17292"/>
              <a:gd name="connsiteY2" fmla="*/ 1961 h 2030"/>
              <a:gd name="connsiteX3" fmla="*/ 17292 w 17292"/>
              <a:gd name="connsiteY3" fmla="*/ 2030 h 2030"/>
              <a:gd name="connsiteX4" fmla="*/ 17292 w 17292"/>
              <a:gd name="connsiteY4" fmla="*/ 0 h 2030"/>
              <a:gd name="connsiteX5" fmla="*/ 8403 w 17292"/>
              <a:gd name="connsiteY5" fmla="*/ 0 h 2030"/>
              <a:gd name="connsiteX6" fmla="*/ 8371 w 17292"/>
              <a:gd name="connsiteY6" fmla="*/ 1 h 2030"/>
              <a:gd name="connsiteX7" fmla="*/ 8340 w 17292"/>
              <a:gd name="connsiteY7" fmla="*/ 2 h 2030"/>
              <a:gd name="connsiteX8" fmla="*/ 8308 w 17292"/>
              <a:gd name="connsiteY8" fmla="*/ 4 h 2030"/>
              <a:gd name="connsiteX9" fmla="*/ 8275 w 17292"/>
              <a:gd name="connsiteY9" fmla="*/ 9 h 2030"/>
              <a:gd name="connsiteX10" fmla="*/ 8243 w 17292"/>
              <a:gd name="connsiteY10" fmla="*/ 13 h 2030"/>
              <a:gd name="connsiteX11" fmla="*/ 8208 w 17292"/>
              <a:gd name="connsiteY11" fmla="*/ 18 h 2030"/>
              <a:gd name="connsiteX12" fmla="*/ 8175 w 17292"/>
              <a:gd name="connsiteY12" fmla="*/ 26 h 2030"/>
              <a:gd name="connsiteX13" fmla="*/ 8140 w 17292"/>
              <a:gd name="connsiteY13" fmla="*/ 32 h 2030"/>
              <a:gd name="connsiteX14" fmla="*/ 8106 w 17292"/>
              <a:gd name="connsiteY14" fmla="*/ 41 h 2030"/>
              <a:gd name="connsiteX15" fmla="*/ 8071 w 17292"/>
              <a:gd name="connsiteY15" fmla="*/ 51 h 2030"/>
              <a:gd name="connsiteX16" fmla="*/ 8036 w 17292"/>
              <a:gd name="connsiteY16" fmla="*/ 61 h 2030"/>
              <a:gd name="connsiteX17" fmla="*/ 8002 w 17292"/>
              <a:gd name="connsiteY17" fmla="*/ 71 h 2030"/>
              <a:gd name="connsiteX18" fmla="*/ 7967 w 17292"/>
              <a:gd name="connsiteY18" fmla="*/ 83 h 2030"/>
              <a:gd name="connsiteX19" fmla="*/ 7933 w 17292"/>
              <a:gd name="connsiteY19" fmla="*/ 95 h 2030"/>
              <a:gd name="connsiteX20" fmla="*/ 7898 w 17292"/>
              <a:gd name="connsiteY20" fmla="*/ 109 h 2030"/>
              <a:gd name="connsiteX21" fmla="*/ 7864 w 17292"/>
              <a:gd name="connsiteY21" fmla="*/ 122 h 2030"/>
              <a:gd name="connsiteX22" fmla="*/ 7829 w 17292"/>
              <a:gd name="connsiteY22" fmla="*/ 137 h 2030"/>
              <a:gd name="connsiteX23" fmla="*/ 7795 w 17292"/>
              <a:gd name="connsiteY23" fmla="*/ 152 h 2030"/>
              <a:gd name="connsiteX24" fmla="*/ 7762 w 17292"/>
              <a:gd name="connsiteY24" fmla="*/ 168 h 2030"/>
              <a:gd name="connsiteX25" fmla="*/ 7730 w 17292"/>
              <a:gd name="connsiteY25" fmla="*/ 185 h 2030"/>
              <a:gd name="connsiteX26" fmla="*/ 7697 w 17292"/>
              <a:gd name="connsiteY26" fmla="*/ 201 h 2030"/>
              <a:gd name="connsiteX27" fmla="*/ 7666 w 17292"/>
              <a:gd name="connsiteY27" fmla="*/ 218 h 2030"/>
              <a:gd name="connsiteX28" fmla="*/ 7634 w 17292"/>
              <a:gd name="connsiteY28" fmla="*/ 237 h 2030"/>
              <a:gd name="connsiteX29" fmla="*/ 7604 w 17292"/>
              <a:gd name="connsiteY29" fmla="*/ 255 h 2030"/>
              <a:gd name="connsiteX30" fmla="*/ 7575 w 17292"/>
              <a:gd name="connsiteY30" fmla="*/ 275 h 2030"/>
              <a:gd name="connsiteX31" fmla="*/ 7546 w 17292"/>
              <a:gd name="connsiteY31" fmla="*/ 294 h 2030"/>
              <a:gd name="connsiteX32" fmla="*/ 7518 w 17292"/>
              <a:gd name="connsiteY32" fmla="*/ 313 h 2030"/>
              <a:gd name="connsiteX33" fmla="*/ 7492 w 17292"/>
              <a:gd name="connsiteY33" fmla="*/ 333 h 2030"/>
              <a:gd name="connsiteX34" fmla="*/ 7466 w 17292"/>
              <a:gd name="connsiteY34" fmla="*/ 353 h 2030"/>
              <a:gd name="connsiteX35" fmla="*/ 7441 w 17292"/>
              <a:gd name="connsiteY35" fmla="*/ 375 h 2030"/>
              <a:gd name="connsiteX36" fmla="*/ 7417 w 17292"/>
              <a:gd name="connsiteY36" fmla="*/ 396 h 2030"/>
              <a:gd name="connsiteX37" fmla="*/ 7396 w 17292"/>
              <a:gd name="connsiteY37" fmla="*/ 417 h 2030"/>
              <a:gd name="connsiteX38" fmla="*/ 7085 w 17292"/>
              <a:gd name="connsiteY38" fmla="*/ 727 h 2030"/>
              <a:gd name="connsiteX39" fmla="*/ 7063 w 17292"/>
              <a:gd name="connsiteY39" fmla="*/ 749 h 2030"/>
              <a:gd name="connsiteX40" fmla="*/ 7040 w 17292"/>
              <a:gd name="connsiteY40" fmla="*/ 770 h 2030"/>
              <a:gd name="connsiteX41" fmla="*/ 7015 w 17292"/>
              <a:gd name="connsiteY41" fmla="*/ 791 h 2030"/>
              <a:gd name="connsiteX42" fmla="*/ 6989 w 17292"/>
              <a:gd name="connsiteY42" fmla="*/ 812 h 2030"/>
              <a:gd name="connsiteX43" fmla="*/ 6962 w 17292"/>
              <a:gd name="connsiteY43" fmla="*/ 831 h 2030"/>
              <a:gd name="connsiteX44" fmla="*/ 6935 w 17292"/>
              <a:gd name="connsiteY44" fmla="*/ 852 h 2030"/>
              <a:gd name="connsiteX45" fmla="*/ 6906 w 17292"/>
              <a:gd name="connsiteY45" fmla="*/ 871 h 2030"/>
              <a:gd name="connsiteX46" fmla="*/ 6877 w 17292"/>
              <a:gd name="connsiteY46" fmla="*/ 890 h 2030"/>
              <a:gd name="connsiteX47" fmla="*/ 6847 w 17292"/>
              <a:gd name="connsiteY47" fmla="*/ 908 h 2030"/>
              <a:gd name="connsiteX48" fmla="*/ 6815 w 17292"/>
              <a:gd name="connsiteY48" fmla="*/ 926 h 2030"/>
              <a:gd name="connsiteX49" fmla="*/ 6784 w 17292"/>
              <a:gd name="connsiteY49" fmla="*/ 944 h 2030"/>
              <a:gd name="connsiteX50" fmla="*/ 6751 w 17292"/>
              <a:gd name="connsiteY50" fmla="*/ 961 h 2030"/>
              <a:gd name="connsiteX51" fmla="*/ 6718 w 17292"/>
              <a:gd name="connsiteY51" fmla="*/ 977 h 2030"/>
              <a:gd name="connsiteX52" fmla="*/ 6686 w 17292"/>
              <a:gd name="connsiteY52" fmla="*/ 992 h 2030"/>
              <a:gd name="connsiteX53" fmla="*/ 6651 w 17292"/>
              <a:gd name="connsiteY53" fmla="*/ 1007 h 2030"/>
              <a:gd name="connsiteX54" fmla="*/ 6617 w 17292"/>
              <a:gd name="connsiteY54" fmla="*/ 1023 h 2030"/>
              <a:gd name="connsiteX55" fmla="*/ 6583 w 17292"/>
              <a:gd name="connsiteY55" fmla="*/ 1037 h 2030"/>
              <a:gd name="connsiteX56" fmla="*/ 6548 w 17292"/>
              <a:gd name="connsiteY56" fmla="*/ 1050 h 2030"/>
              <a:gd name="connsiteX57" fmla="*/ 6514 w 17292"/>
              <a:gd name="connsiteY57" fmla="*/ 1061 h 2030"/>
              <a:gd name="connsiteX58" fmla="*/ 6479 w 17292"/>
              <a:gd name="connsiteY58" fmla="*/ 1073 h 2030"/>
              <a:gd name="connsiteX59" fmla="*/ 6445 w 17292"/>
              <a:gd name="connsiteY59" fmla="*/ 1084 h 2030"/>
              <a:gd name="connsiteX60" fmla="*/ 6409 w 17292"/>
              <a:gd name="connsiteY60" fmla="*/ 1094 h 2030"/>
              <a:gd name="connsiteX61" fmla="*/ 6374 w 17292"/>
              <a:gd name="connsiteY61" fmla="*/ 1104 h 2030"/>
              <a:gd name="connsiteX62" fmla="*/ 6340 w 17292"/>
              <a:gd name="connsiteY62" fmla="*/ 1112 h 2030"/>
              <a:gd name="connsiteX63" fmla="*/ 6306 w 17292"/>
              <a:gd name="connsiteY63" fmla="*/ 1120 h 2030"/>
              <a:gd name="connsiteX64" fmla="*/ 6272 w 17292"/>
              <a:gd name="connsiteY64" fmla="*/ 1126 h 2030"/>
              <a:gd name="connsiteX65" fmla="*/ 6238 w 17292"/>
              <a:gd name="connsiteY65" fmla="*/ 1132 h 2030"/>
              <a:gd name="connsiteX66" fmla="*/ 6206 w 17292"/>
              <a:gd name="connsiteY66" fmla="*/ 1136 h 2030"/>
              <a:gd name="connsiteX67" fmla="*/ 6172 w 17292"/>
              <a:gd name="connsiteY67" fmla="*/ 1140 h 2030"/>
              <a:gd name="connsiteX68" fmla="*/ 6141 w 17292"/>
              <a:gd name="connsiteY68" fmla="*/ 1143 h 2030"/>
              <a:gd name="connsiteX69" fmla="*/ 6109 w 17292"/>
              <a:gd name="connsiteY69" fmla="*/ 1145 h 2030"/>
              <a:gd name="connsiteX70" fmla="*/ 6078 w 17292"/>
              <a:gd name="connsiteY70" fmla="*/ 1145 h 2030"/>
              <a:gd name="connsiteX71" fmla="*/ 0 w 17292"/>
              <a:gd name="connsiteY71" fmla="*/ 1145 h 2030"/>
              <a:gd name="connsiteX0" fmla="*/ 27 w 17319"/>
              <a:gd name="connsiteY0" fmla="*/ 1145 h 2030"/>
              <a:gd name="connsiteX1" fmla="*/ 27 w 17319"/>
              <a:gd name="connsiteY1" fmla="*/ 1811 h 2030"/>
              <a:gd name="connsiteX2" fmla="*/ 27 w 17319"/>
              <a:gd name="connsiteY2" fmla="*/ 1961 h 2030"/>
              <a:gd name="connsiteX3" fmla="*/ 17319 w 17319"/>
              <a:gd name="connsiteY3" fmla="*/ 2030 h 2030"/>
              <a:gd name="connsiteX4" fmla="*/ 17319 w 17319"/>
              <a:gd name="connsiteY4" fmla="*/ 0 h 2030"/>
              <a:gd name="connsiteX5" fmla="*/ 8430 w 17319"/>
              <a:gd name="connsiteY5" fmla="*/ 0 h 2030"/>
              <a:gd name="connsiteX6" fmla="*/ 8398 w 17319"/>
              <a:gd name="connsiteY6" fmla="*/ 1 h 2030"/>
              <a:gd name="connsiteX7" fmla="*/ 8367 w 17319"/>
              <a:gd name="connsiteY7" fmla="*/ 2 h 2030"/>
              <a:gd name="connsiteX8" fmla="*/ 8335 w 17319"/>
              <a:gd name="connsiteY8" fmla="*/ 4 h 2030"/>
              <a:gd name="connsiteX9" fmla="*/ 8302 w 17319"/>
              <a:gd name="connsiteY9" fmla="*/ 9 h 2030"/>
              <a:gd name="connsiteX10" fmla="*/ 8270 w 17319"/>
              <a:gd name="connsiteY10" fmla="*/ 13 h 2030"/>
              <a:gd name="connsiteX11" fmla="*/ 8235 w 17319"/>
              <a:gd name="connsiteY11" fmla="*/ 18 h 2030"/>
              <a:gd name="connsiteX12" fmla="*/ 8202 w 17319"/>
              <a:gd name="connsiteY12" fmla="*/ 26 h 2030"/>
              <a:gd name="connsiteX13" fmla="*/ 8167 w 17319"/>
              <a:gd name="connsiteY13" fmla="*/ 32 h 2030"/>
              <a:gd name="connsiteX14" fmla="*/ 8133 w 17319"/>
              <a:gd name="connsiteY14" fmla="*/ 41 h 2030"/>
              <a:gd name="connsiteX15" fmla="*/ 8098 w 17319"/>
              <a:gd name="connsiteY15" fmla="*/ 51 h 2030"/>
              <a:gd name="connsiteX16" fmla="*/ 8063 w 17319"/>
              <a:gd name="connsiteY16" fmla="*/ 61 h 2030"/>
              <a:gd name="connsiteX17" fmla="*/ 8029 w 17319"/>
              <a:gd name="connsiteY17" fmla="*/ 71 h 2030"/>
              <a:gd name="connsiteX18" fmla="*/ 7994 w 17319"/>
              <a:gd name="connsiteY18" fmla="*/ 83 h 2030"/>
              <a:gd name="connsiteX19" fmla="*/ 7960 w 17319"/>
              <a:gd name="connsiteY19" fmla="*/ 95 h 2030"/>
              <a:gd name="connsiteX20" fmla="*/ 7925 w 17319"/>
              <a:gd name="connsiteY20" fmla="*/ 109 h 2030"/>
              <a:gd name="connsiteX21" fmla="*/ 7891 w 17319"/>
              <a:gd name="connsiteY21" fmla="*/ 122 h 2030"/>
              <a:gd name="connsiteX22" fmla="*/ 7856 w 17319"/>
              <a:gd name="connsiteY22" fmla="*/ 137 h 2030"/>
              <a:gd name="connsiteX23" fmla="*/ 7822 w 17319"/>
              <a:gd name="connsiteY23" fmla="*/ 152 h 2030"/>
              <a:gd name="connsiteX24" fmla="*/ 7789 w 17319"/>
              <a:gd name="connsiteY24" fmla="*/ 168 h 2030"/>
              <a:gd name="connsiteX25" fmla="*/ 7757 w 17319"/>
              <a:gd name="connsiteY25" fmla="*/ 185 h 2030"/>
              <a:gd name="connsiteX26" fmla="*/ 7724 w 17319"/>
              <a:gd name="connsiteY26" fmla="*/ 201 h 2030"/>
              <a:gd name="connsiteX27" fmla="*/ 7693 w 17319"/>
              <a:gd name="connsiteY27" fmla="*/ 218 h 2030"/>
              <a:gd name="connsiteX28" fmla="*/ 7661 w 17319"/>
              <a:gd name="connsiteY28" fmla="*/ 237 h 2030"/>
              <a:gd name="connsiteX29" fmla="*/ 7631 w 17319"/>
              <a:gd name="connsiteY29" fmla="*/ 255 h 2030"/>
              <a:gd name="connsiteX30" fmla="*/ 7602 w 17319"/>
              <a:gd name="connsiteY30" fmla="*/ 275 h 2030"/>
              <a:gd name="connsiteX31" fmla="*/ 7573 w 17319"/>
              <a:gd name="connsiteY31" fmla="*/ 294 h 2030"/>
              <a:gd name="connsiteX32" fmla="*/ 7545 w 17319"/>
              <a:gd name="connsiteY32" fmla="*/ 313 h 2030"/>
              <a:gd name="connsiteX33" fmla="*/ 7519 w 17319"/>
              <a:gd name="connsiteY33" fmla="*/ 333 h 2030"/>
              <a:gd name="connsiteX34" fmla="*/ 7493 w 17319"/>
              <a:gd name="connsiteY34" fmla="*/ 353 h 2030"/>
              <a:gd name="connsiteX35" fmla="*/ 7468 w 17319"/>
              <a:gd name="connsiteY35" fmla="*/ 375 h 2030"/>
              <a:gd name="connsiteX36" fmla="*/ 7444 w 17319"/>
              <a:gd name="connsiteY36" fmla="*/ 396 h 2030"/>
              <a:gd name="connsiteX37" fmla="*/ 7423 w 17319"/>
              <a:gd name="connsiteY37" fmla="*/ 417 h 2030"/>
              <a:gd name="connsiteX38" fmla="*/ 7112 w 17319"/>
              <a:gd name="connsiteY38" fmla="*/ 727 h 2030"/>
              <a:gd name="connsiteX39" fmla="*/ 7090 w 17319"/>
              <a:gd name="connsiteY39" fmla="*/ 749 h 2030"/>
              <a:gd name="connsiteX40" fmla="*/ 7067 w 17319"/>
              <a:gd name="connsiteY40" fmla="*/ 770 h 2030"/>
              <a:gd name="connsiteX41" fmla="*/ 7042 w 17319"/>
              <a:gd name="connsiteY41" fmla="*/ 791 h 2030"/>
              <a:gd name="connsiteX42" fmla="*/ 7016 w 17319"/>
              <a:gd name="connsiteY42" fmla="*/ 812 h 2030"/>
              <a:gd name="connsiteX43" fmla="*/ 6989 w 17319"/>
              <a:gd name="connsiteY43" fmla="*/ 831 h 2030"/>
              <a:gd name="connsiteX44" fmla="*/ 6962 w 17319"/>
              <a:gd name="connsiteY44" fmla="*/ 852 h 2030"/>
              <a:gd name="connsiteX45" fmla="*/ 6933 w 17319"/>
              <a:gd name="connsiteY45" fmla="*/ 871 h 2030"/>
              <a:gd name="connsiteX46" fmla="*/ 6904 w 17319"/>
              <a:gd name="connsiteY46" fmla="*/ 890 h 2030"/>
              <a:gd name="connsiteX47" fmla="*/ 6874 w 17319"/>
              <a:gd name="connsiteY47" fmla="*/ 908 h 2030"/>
              <a:gd name="connsiteX48" fmla="*/ 6842 w 17319"/>
              <a:gd name="connsiteY48" fmla="*/ 926 h 2030"/>
              <a:gd name="connsiteX49" fmla="*/ 6811 w 17319"/>
              <a:gd name="connsiteY49" fmla="*/ 944 h 2030"/>
              <a:gd name="connsiteX50" fmla="*/ 6778 w 17319"/>
              <a:gd name="connsiteY50" fmla="*/ 961 h 2030"/>
              <a:gd name="connsiteX51" fmla="*/ 6745 w 17319"/>
              <a:gd name="connsiteY51" fmla="*/ 977 h 2030"/>
              <a:gd name="connsiteX52" fmla="*/ 6713 w 17319"/>
              <a:gd name="connsiteY52" fmla="*/ 992 h 2030"/>
              <a:gd name="connsiteX53" fmla="*/ 6678 w 17319"/>
              <a:gd name="connsiteY53" fmla="*/ 1007 h 2030"/>
              <a:gd name="connsiteX54" fmla="*/ 6644 w 17319"/>
              <a:gd name="connsiteY54" fmla="*/ 1023 h 2030"/>
              <a:gd name="connsiteX55" fmla="*/ 6610 w 17319"/>
              <a:gd name="connsiteY55" fmla="*/ 1037 h 2030"/>
              <a:gd name="connsiteX56" fmla="*/ 6575 w 17319"/>
              <a:gd name="connsiteY56" fmla="*/ 1050 h 2030"/>
              <a:gd name="connsiteX57" fmla="*/ 6541 w 17319"/>
              <a:gd name="connsiteY57" fmla="*/ 1061 h 2030"/>
              <a:gd name="connsiteX58" fmla="*/ 6506 w 17319"/>
              <a:gd name="connsiteY58" fmla="*/ 1073 h 2030"/>
              <a:gd name="connsiteX59" fmla="*/ 6472 w 17319"/>
              <a:gd name="connsiteY59" fmla="*/ 1084 h 2030"/>
              <a:gd name="connsiteX60" fmla="*/ 6436 w 17319"/>
              <a:gd name="connsiteY60" fmla="*/ 1094 h 2030"/>
              <a:gd name="connsiteX61" fmla="*/ 6401 w 17319"/>
              <a:gd name="connsiteY61" fmla="*/ 1104 h 2030"/>
              <a:gd name="connsiteX62" fmla="*/ 6367 w 17319"/>
              <a:gd name="connsiteY62" fmla="*/ 1112 h 2030"/>
              <a:gd name="connsiteX63" fmla="*/ 6333 w 17319"/>
              <a:gd name="connsiteY63" fmla="*/ 1120 h 2030"/>
              <a:gd name="connsiteX64" fmla="*/ 6299 w 17319"/>
              <a:gd name="connsiteY64" fmla="*/ 1126 h 2030"/>
              <a:gd name="connsiteX65" fmla="*/ 6265 w 17319"/>
              <a:gd name="connsiteY65" fmla="*/ 1132 h 2030"/>
              <a:gd name="connsiteX66" fmla="*/ 6233 w 17319"/>
              <a:gd name="connsiteY66" fmla="*/ 1136 h 2030"/>
              <a:gd name="connsiteX67" fmla="*/ 6199 w 17319"/>
              <a:gd name="connsiteY67" fmla="*/ 1140 h 2030"/>
              <a:gd name="connsiteX68" fmla="*/ 6168 w 17319"/>
              <a:gd name="connsiteY68" fmla="*/ 1143 h 2030"/>
              <a:gd name="connsiteX69" fmla="*/ 6136 w 17319"/>
              <a:gd name="connsiteY69" fmla="*/ 1145 h 2030"/>
              <a:gd name="connsiteX70" fmla="*/ 6105 w 17319"/>
              <a:gd name="connsiteY70" fmla="*/ 1145 h 2030"/>
              <a:gd name="connsiteX71" fmla="*/ 27 w 17319"/>
              <a:gd name="connsiteY71" fmla="*/ 1145 h 2030"/>
              <a:gd name="connsiteX0" fmla="*/ 27 w 17319"/>
              <a:gd name="connsiteY0" fmla="*/ 1145 h 2030"/>
              <a:gd name="connsiteX1" fmla="*/ 27 w 17319"/>
              <a:gd name="connsiteY1" fmla="*/ 1811 h 2030"/>
              <a:gd name="connsiteX2" fmla="*/ 27 w 17319"/>
              <a:gd name="connsiteY2" fmla="*/ 1796 h 2030"/>
              <a:gd name="connsiteX3" fmla="*/ 17319 w 17319"/>
              <a:gd name="connsiteY3" fmla="*/ 2030 h 2030"/>
              <a:gd name="connsiteX4" fmla="*/ 17319 w 17319"/>
              <a:gd name="connsiteY4" fmla="*/ 0 h 2030"/>
              <a:gd name="connsiteX5" fmla="*/ 8430 w 17319"/>
              <a:gd name="connsiteY5" fmla="*/ 0 h 2030"/>
              <a:gd name="connsiteX6" fmla="*/ 8398 w 17319"/>
              <a:gd name="connsiteY6" fmla="*/ 1 h 2030"/>
              <a:gd name="connsiteX7" fmla="*/ 8367 w 17319"/>
              <a:gd name="connsiteY7" fmla="*/ 2 h 2030"/>
              <a:gd name="connsiteX8" fmla="*/ 8335 w 17319"/>
              <a:gd name="connsiteY8" fmla="*/ 4 h 2030"/>
              <a:gd name="connsiteX9" fmla="*/ 8302 w 17319"/>
              <a:gd name="connsiteY9" fmla="*/ 9 h 2030"/>
              <a:gd name="connsiteX10" fmla="*/ 8270 w 17319"/>
              <a:gd name="connsiteY10" fmla="*/ 13 h 2030"/>
              <a:gd name="connsiteX11" fmla="*/ 8235 w 17319"/>
              <a:gd name="connsiteY11" fmla="*/ 18 h 2030"/>
              <a:gd name="connsiteX12" fmla="*/ 8202 w 17319"/>
              <a:gd name="connsiteY12" fmla="*/ 26 h 2030"/>
              <a:gd name="connsiteX13" fmla="*/ 8167 w 17319"/>
              <a:gd name="connsiteY13" fmla="*/ 32 h 2030"/>
              <a:gd name="connsiteX14" fmla="*/ 8133 w 17319"/>
              <a:gd name="connsiteY14" fmla="*/ 41 h 2030"/>
              <a:gd name="connsiteX15" fmla="*/ 8098 w 17319"/>
              <a:gd name="connsiteY15" fmla="*/ 51 h 2030"/>
              <a:gd name="connsiteX16" fmla="*/ 8063 w 17319"/>
              <a:gd name="connsiteY16" fmla="*/ 61 h 2030"/>
              <a:gd name="connsiteX17" fmla="*/ 8029 w 17319"/>
              <a:gd name="connsiteY17" fmla="*/ 71 h 2030"/>
              <a:gd name="connsiteX18" fmla="*/ 7994 w 17319"/>
              <a:gd name="connsiteY18" fmla="*/ 83 h 2030"/>
              <a:gd name="connsiteX19" fmla="*/ 7960 w 17319"/>
              <a:gd name="connsiteY19" fmla="*/ 95 h 2030"/>
              <a:gd name="connsiteX20" fmla="*/ 7925 w 17319"/>
              <a:gd name="connsiteY20" fmla="*/ 109 h 2030"/>
              <a:gd name="connsiteX21" fmla="*/ 7891 w 17319"/>
              <a:gd name="connsiteY21" fmla="*/ 122 h 2030"/>
              <a:gd name="connsiteX22" fmla="*/ 7856 w 17319"/>
              <a:gd name="connsiteY22" fmla="*/ 137 h 2030"/>
              <a:gd name="connsiteX23" fmla="*/ 7822 w 17319"/>
              <a:gd name="connsiteY23" fmla="*/ 152 h 2030"/>
              <a:gd name="connsiteX24" fmla="*/ 7789 w 17319"/>
              <a:gd name="connsiteY24" fmla="*/ 168 h 2030"/>
              <a:gd name="connsiteX25" fmla="*/ 7757 w 17319"/>
              <a:gd name="connsiteY25" fmla="*/ 185 h 2030"/>
              <a:gd name="connsiteX26" fmla="*/ 7724 w 17319"/>
              <a:gd name="connsiteY26" fmla="*/ 201 h 2030"/>
              <a:gd name="connsiteX27" fmla="*/ 7693 w 17319"/>
              <a:gd name="connsiteY27" fmla="*/ 218 h 2030"/>
              <a:gd name="connsiteX28" fmla="*/ 7661 w 17319"/>
              <a:gd name="connsiteY28" fmla="*/ 237 h 2030"/>
              <a:gd name="connsiteX29" fmla="*/ 7631 w 17319"/>
              <a:gd name="connsiteY29" fmla="*/ 255 h 2030"/>
              <a:gd name="connsiteX30" fmla="*/ 7602 w 17319"/>
              <a:gd name="connsiteY30" fmla="*/ 275 h 2030"/>
              <a:gd name="connsiteX31" fmla="*/ 7573 w 17319"/>
              <a:gd name="connsiteY31" fmla="*/ 294 h 2030"/>
              <a:gd name="connsiteX32" fmla="*/ 7545 w 17319"/>
              <a:gd name="connsiteY32" fmla="*/ 313 h 2030"/>
              <a:gd name="connsiteX33" fmla="*/ 7519 w 17319"/>
              <a:gd name="connsiteY33" fmla="*/ 333 h 2030"/>
              <a:gd name="connsiteX34" fmla="*/ 7493 w 17319"/>
              <a:gd name="connsiteY34" fmla="*/ 353 h 2030"/>
              <a:gd name="connsiteX35" fmla="*/ 7468 w 17319"/>
              <a:gd name="connsiteY35" fmla="*/ 375 h 2030"/>
              <a:gd name="connsiteX36" fmla="*/ 7444 w 17319"/>
              <a:gd name="connsiteY36" fmla="*/ 396 h 2030"/>
              <a:gd name="connsiteX37" fmla="*/ 7423 w 17319"/>
              <a:gd name="connsiteY37" fmla="*/ 417 h 2030"/>
              <a:gd name="connsiteX38" fmla="*/ 7112 w 17319"/>
              <a:gd name="connsiteY38" fmla="*/ 727 h 2030"/>
              <a:gd name="connsiteX39" fmla="*/ 7090 w 17319"/>
              <a:gd name="connsiteY39" fmla="*/ 749 h 2030"/>
              <a:gd name="connsiteX40" fmla="*/ 7067 w 17319"/>
              <a:gd name="connsiteY40" fmla="*/ 770 h 2030"/>
              <a:gd name="connsiteX41" fmla="*/ 7042 w 17319"/>
              <a:gd name="connsiteY41" fmla="*/ 791 h 2030"/>
              <a:gd name="connsiteX42" fmla="*/ 7016 w 17319"/>
              <a:gd name="connsiteY42" fmla="*/ 812 h 2030"/>
              <a:gd name="connsiteX43" fmla="*/ 6989 w 17319"/>
              <a:gd name="connsiteY43" fmla="*/ 831 h 2030"/>
              <a:gd name="connsiteX44" fmla="*/ 6962 w 17319"/>
              <a:gd name="connsiteY44" fmla="*/ 852 h 2030"/>
              <a:gd name="connsiteX45" fmla="*/ 6933 w 17319"/>
              <a:gd name="connsiteY45" fmla="*/ 871 h 2030"/>
              <a:gd name="connsiteX46" fmla="*/ 6904 w 17319"/>
              <a:gd name="connsiteY46" fmla="*/ 890 h 2030"/>
              <a:gd name="connsiteX47" fmla="*/ 6874 w 17319"/>
              <a:gd name="connsiteY47" fmla="*/ 908 h 2030"/>
              <a:gd name="connsiteX48" fmla="*/ 6842 w 17319"/>
              <a:gd name="connsiteY48" fmla="*/ 926 h 2030"/>
              <a:gd name="connsiteX49" fmla="*/ 6811 w 17319"/>
              <a:gd name="connsiteY49" fmla="*/ 944 h 2030"/>
              <a:gd name="connsiteX50" fmla="*/ 6778 w 17319"/>
              <a:gd name="connsiteY50" fmla="*/ 961 h 2030"/>
              <a:gd name="connsiteX51" fmla="*/ 6745 w 17319"/>
              <a:gd name="connsiteY51" fmla="*/ 977 h 2030"/>
              <a:gd name="connsiteX52" fmla="*/ 6713 w 17319"/>
              <a:gd name="connsiteY52" fmla="*/ 992 h 2030"/>
              <a:gd name="connsiteX53" fmla="*/ 6678 w 17319"/>
              <a:gd name="connsiteY53" fmla="*/ 1007 h 2030"/>
              <a:gd name="connsiteX54" fmla="*/ 6644 w 17319"/>
              <a:gd name="connsiteY54" fmla="*/ 1023 h 2030"/>
              <a:gd name="connsiteX55" fmla="*/ 6610 w 17319"/>
              <a:gd name="connsiteY55" fmla="*/ 1037 h 2030"/>
              <a:gd name="connsiteX56" fmla="*/ 6575 w 17319"/>
              <a:gd name="connsiteY56" fmla="*/ 1050 h 2030"/>
              <a:gd name="connsiteX57" fmla="*/ 6541 w 17319"/>
              <a:gd name="connsiteY57" fmla="*/ 1061 h 2030"/>
              <a:gd name="connsiteX58" fmla="*/ 6506 w 17319"/>
              <a:gd name="connsiteY58" fmla="*/ 1073 h 2030"/>
              <a:gd name="connsiteX59" fmla="*/ 6472 w 17319"/>
              <a:gd name="connsiteY59" fmla="*/ 1084 h 2030"/>
              <a:gd name="connsiteX60" fmla="*/ 6436 w 17319"/>
              <a:gd name="connsiteY60" fmla="*/ 1094 h 2030"/>
              <a:gd name="connsiteX61" fmla="*/ 6401 w 17319"/>
              <a:gd name="connsiteY61" fmla="*/ 1104 h 2030"/>
              <a:gd name="connsiteX62" fmla="*/ 6367 w 17319"/>
              <a:gd name="connsiteY62" fmla="*/ 1112 h 2030"/>
              <a:gd name="connsiteX63" fmla="*/ 6333 w 17319"/>
              <a:gd name="connsiteY63" fmla="*/ 1120 h 2030"/>
              <a:gd name="connsiteX64" fmla="*/ 6299 w 17319"/>
              <a:gd name="connsiteY64" fmla="*/ 1126 h 2030"/>
              <a:gd name="connsiteX65" fmla="*/ 6265 w 17319"/>
              <a:gd name="connsiteY65" fmla="*/ 1132 h 2030"/>
              <a:gd name="connsiteX66" fmla="*/ 6233 w 17319"/>
              <a:gd name="connsiteY66" fmla="*/ 1136 h 2030"/>
              <a:gd name="connsiteX67" fmla="*/ 6199 w 17319"/>
              <a:gd name="connsiteY67" fmla="*/ 1140 h 2030"/>
              <a:gd name="connsiteX68" fmla="*/ 6168 w 17319"/>
              <a:gd name="connsiteY68" fmla="*/ 1143 h 2030"/>
              <a:gd name="connsiteX69" fmla="*/ 6136 w 17319"/>
              <a:gd name="connsiteY69" fmla="*/ 1145 h 2030"/>
              <a:gd name="connsiteX70" fmla="*/ 6105 w 17319"/>
              <a:gd name="connsiteY70" fmla="*/ 1145 h 2030"/>
              <a:gd name="connsiteX71" fmla="*/ 27 w 17319"/>
              <a:gd name="connsiteY71" fmla="*/ 1145 h 2030"/>
              <a:gd name="connsiteX0" fmla="*/ 27 w 17319"/>
              <a:gd name="connsiteY0" fmla="*/ 1145 h 2030"/>
              <a:gd name="connsiteX1" fmla="*/ 27 w 17319"/>
              <a:gd name="connsiteY1" fmla="*/ 1811 h 2030"/>
              <a:gd name="connsiteX2" fmla="*/ 27 w 17319"/>
              <a:gd name="connsiteY2" fmla="*/ 1796 h 2030"/>
              <a:gd name="connsiteX3" fmla="*/ 17319 w 17319"/>
              <a:gd name="connsiteY3" fmla="*/ 2030 h 2030"/>
              <a:gd name="connsiteX4" fmla="*/ 17319 w 17319"/>
              <a:gd name="connsiteY4" fmla="*/ 0 h 2030"/>
              <a:gd name="connsiteX5" fmla="*/ 8430 w 17319"/>
              <a:gd name="connsiteY5" fmla="*/ 0 h 2030"/>
              <a:gd name="connsiteX6" fmla="*/ 8398 w 17319"/>
              <a:gd name="connsiteY6" fmla="*/ 1 h 2030"/>
              <a:gd name="connsiteX7" fmla="*/ 8367 w 17319"/>
              <a:gd name="connsiteY7" fmla="*/ 2 h 2030"/>
              <a:gd name="connsiteX8" fmla="*/ 8335 w 17319"/>
              <a:gd name="connsiteY8" fmla="*/ 4 h 2030"/>
              <a:gd name="connsiteX9" fmla="*/ 8302 w 17319"/>
              <a:gd name="connsiteY9" fmla="*/ 9 h 2030"/>
              <a:gd name="connsiteX10" fmla="*/ 8270 w 17319"/>
              <a:gd name="connsiteY10" fmla="*/ 13 h 2030"/>
              <a:gd name="connsiteX11" fmla="*/ 8235 w 17319"/>
              <a:gd name="connsiteY11" fmla="*/ 18 h 2030"/>
              <a:gd name="connsiteX12" fmla="*/ 8202 w 17319"/>
              <a:gd name="connsiteY12" fmla="*/ 26 h 2030"/>
              <a:gd name="connsiteX13" fmla="*/ 8167 w 17319"/>
              <a:gd name="connsiteY13" fmla="*/ 32 h 2030"/>
              <a:gd name="connsiteX14" fmla="*/ 8133 w 17319"/>
              <a:gd name="connsiteY14" fmla="*/ 41 h 2030"/>
              <a:gd name="connsiteX15" fmla="*/ 8098 w 17319"/>
              <a:gd name="connsiteY15" fmla="*/ 51 h 2030"/>
              <a:gd name="connsiteX16" fmla="*/ 8063 w 17319"/>
              <a:gd name="connsiteY16" fmla="*/ 61 h 2030"/>
              <a:gd name="connsiteX17" fmla="*/ 8029 w 17319"/>
              <a:gd name="connsiteY17" fmla="*/ 71 h 2030"/>
              <a:gd name="connsiteX18" fmla="*/ 7994 w 17319"/>
              <a:gd name="connsiteY18" fmla="*/ 83 h 2030"/>
              <a:gd name="connsiteX19" fmla="*/ 7960 w 17319"/>
              <a:gd name="connsiteY19" fmla="*/ 95 h 2030"/>
              <a:gd name="connsiteX20" fmla="*/ 7925 w 17319"/>
              <a:gd name="connsiteY20" fmla="*/ 109 h 2030"/>
              <a:gd name="connsiteX21" fmla="*/ 7891 w 17319"/>
              <a:gd name="connsiteY21" fmla="*/ 122 h 2030"/>
              <a:gd name="connsiteX22" fmla="*/ 7856 w 17319"/>
              <a:gd name="connsiteY22" fmla="*/ 137 h 2030"/>
              <a:gd name="connsiteX23" fmla="*/ 7822 w 17319"/>
              <a:gd name="connsiteY23" fmla="*/ 152 h 2030"/>
              <a:gd name="connsiteX24" fmla="*/ 7789 w 17319"/>
              <a:gd name="connsiteY24" fmla="*/ 168 h 2030"/>
              <a:gd name="connsiteX25" fmla="*/ 7757 w 17319"/>
              <a:gd name="connsiteY25" fmla="*/ 185 h 2030"/>
              <a:gd name="connsiteX26" fmla="*/ 7724 w 17319"/>
              <a:gd name="connsiteY26" fmla="*/ 201 h 2030"/>
              <a:gd name="connsiteX27" fmla="*/ 7693 w 17319"/>
              <a:gd name="connsiteY27" fmla="*/ 218 h 2030"/>
              <a:gd name="connsiteX28" fmla="*/ 7661 w 17319"/>
              <a:gd name="connsiteY28" fmla="*/ 237 h 2030"/>
              <a:gd name="connsiteX29" fmla="*/ 7631 w 17319"/>
              <a:gd name="connsiteY29" fmla="*/ 255 h 2030"/>
              <a:gd name="connsiteX30" fmla="*/ 7602 w 17319"/>
              <a:gd name="connsiteY30" fmla="*/ 275 h 2030"/>
              <a:gd name="connsiteX31" fmla="*/ 7573 w 17319"/>
              <a:gd name="connsiteY31" fmla="*/ 294 h 2030"/>
              <a:gd name="connsiteX32" fmla="*/ 7545 w 17319"/>
              <a:gd name="connsiteY32" fmla="*/ 313 h 2030"/>
              <a:gd name="connsiteX33" fmla="*/ 7519 w 17319"/>
              <a:gd name="connsiteY33" fmla="*/ 333 h 2030"/>
              <a:gd name="connsiteX34" fmla="*/ 7493 w 17319"/>
              <a:gd name="connsiteY34" fmla="*/ 353 h 2030"/>
              <a:gd name="connsiteX35" fmla="*/ 7468 w 17319"/>
              <a:gd name="connsiteY35" fmla="*/ 375 h 2030"/>
              <a:gd name="connsiteX36" fmla="*/ 7444 w 17319"/>
              <a:gd name="connsiteY36" fmla="*/ 396 h 2030"/>
              <a:gd name="connsiteX37" fmla="*/ 7423 w 17319"/>
              <a:gd name="connsiteY37" fmla="*/ 417 h 2030"/>
              <a:gd name="connsiteX38" fmla="*/ 7112 w 17319"/>
              <a:gd name="connsiteY38" fmla="*/ 727 h 2030"/>
              <a:gd name="connsiteX39" fmla="*/ 7090 w 17319"/>
              <a:gd name="connsiteY39" fmla="*/ 749 h 2030"/>
              <a:gd name="connsiteX40" fmla="*/ 7067 w 17319"/>
              <a:gd name="connsiteY40" fmla="*/ 770 h 2030"/>
              <a:gd name="connsiteX41" fmla="*/ 7042 w 17319"/>
              <a:gd name="connsiteY41" fmla="*/ 791 h 2030"/>
              <a:gd name="connsiteX42" fmla="*/ 7016 w 17319"/>
              <a:gd name="connsiteY42" fmla="*/ 812 h 2030"/>
              <a:gd name="connsiteX43" fmla="*/ 6989 w 17319"/>
              <a:gd name="connsiteY43" fmla="*/ 831 h 2030"/>
              <a:gd name="connsiteX44" fmla="*/ 6962 w 17319"/>
              <a:gd name="connsiteY44" fmla="*/ 852 h 2030"/>
              <a:gd name="connsiteX45" fmla="*/ 6933 w 17319"/>
              <a:gd name="connsiteY45" fmla="*/ 871 h 2030"/>
              <a:gd name="connsiteX46" fmla="*/ 6904 w 17319"/>
              <a:gd name="connsiteY46" fmla="*/ 890 h 2030"/>
              <a:gd name="connsiteX47" fmla="*/ 6874 w 17319"/>
              <a:gd name="connsiteY47" fmla="*/ 908 h 2030"/>
              <a:gd name="connsiteX48" fmla="*/ 6842 w 17319"/>
              <a:gd name="connsiteY48" fmla="*/ 926 h 2030"/>
              <a:gd name="connsiteX49" fmla="*/ 6811 w 17319"/>
              <a:gd name="connsiteY49" fmla="*/ 944 h 2030"/>
              <a:gd name="connsiteX50" fmla="*/ 6778 w 17319"/>
              <a:gd name="connsiteY50" fmla="*/ 961 h 2030"/>
              <a:gd name="connsiteX51" fmla="*/ 6745 w 17319"/>
              <a:gd name="connsiteY51" fmla="*/ 977 h 2030"/>
              <a:gd name="connsiteX52" fmla="*/ 6713 w 17319"/>
              <a:gd name="connsiteY52" fmla="*/ 992 h 2030"/>
              <a:gd name="connsiteX53" fmla="*/ 6678 w 17319"/>
              <a:gd name="connsiteY53" fmla="*/ 1007 h 2030"/>
              <a:gd name="connsiteX54" fmla="*/ 6644 w 17319"/>
              <a:gd name="connsiteY54" fmla="*/ 1023 h 2030"/>
              <a:gd name="connsiteX55" fmla="*/ 6610 w 17319"/>
              <a:gd name="connsiteY55" fmla="*/ 1037 h 2030"/>
              <a:gd name="connsiteX56" fmla="*/ 6575 w 17319"/>
              <a:gd name="connsiteY56" fmla="*/ 1050 h 2030"/>
              <a:gd name="connsiteX57" fmla="*/ 6541 w 17319"/>
              <a:gd name="connsiteY57" fmla="*/ 1061 h 2030"/>
              <a:gd name="connsiteX58" fmla="*/ 6506 w 17319"/>
              <a:gd name="connsiteY58" fmla="*/ 1073 h 2030"/>
              <a:gd name="connsiteX59" fmla="*/ 6472 w 17319"/>
              <a:gd name="connsiteY59" fmla="*/ 1084 h 2030"/>
              <a:gd name="connsiteX60" fmla="*/ 6436 w 17319"/>
              <a:gd name="connsiteY60" fmla="*/ 1094 h 2030"/>
              <a:gd name="connsiteX61" fmla="*/ 6401 w 17319"/>
              <a:gd name="connsiteY61" fmla="*/ 1104 h 2030"/>
              <a:gd name="connsiteX62" fmla="*/ 6367 w 17319"/>
              <a:gd name="connsiteY62" fmla="*/ 1112 h 2030"/>
              <a:gd name="connsiteX63" fmla="*/ 6333 w 17319"/>
              <a:gd name="connsiteY63" fmla="*/ 1120 h 2030"/>
              <a:gd name="connsiteX64" fmla="*/ 6299 w 17319"/>
              <a:gd name="connsiteY64" fmla="*/ 1126 h 2030"/>
              <a:gd name="connsiteX65" fmla="*/ 6265 w 17319"/>
              <a:gd name="connsiteY65" fmla="*/ 1132 h 2030"/>
              <a:gd name="connsiteX66" fmla="*/ 6233 w 17319"/>
              <a:gd name="connsiteY66" fmla="*/ 1136 h 2030"/>
              <a:gd name="connsiteX67" fmla="*/ 6199 w 17319"/>
              <a:gd name="connsiteY67" fmla="*/ 1140 h 2030"/>
              <a:gd name="connsiteX68" fmla="*/ 6168 w 17319"/>
              <a:gd name="connsiteY68" fmla="*/ 1143 h 2030"/>
              <a:gd name="connsiteX69" fmla="*/ 6136 w 17319"/>
              <a:gd name="connsiteY69" fmla="*/ 1145 h 2030"/>
              <a:gd name="connsiteX70" fmla="*/ 6105 w 17319"/>
              <a:gd name="connsiteY70" fmla="*/ 1145 h 2030"/>
              <a:gd name="connsiteX71" fmla="*/ 27 w 17319"/>
              <a:gd name="connsiteY71" fmla="*/ 1145 h 2030"/>
              <a:gd name="connsiteX0" fmla="*/ 27 w 17319"/>
              <a:gd name="connsiteY0" fmla="*/ 1145 h 2030"/>
              <a:gd name="connsiteX1" fmla="*/ 27 w 17319"/>
              <a:gd name="connsiteY1" fmla="*/ 1811 h 2030"/>
              <a:gd name="connsiteX2" fmla="*/ 27 w 17319"/>
              <a:gd name="connsiteY2" fmla="*/ 1961 h 2030"/>
              <a:gd name="connsiteX3" fmla="*/ 17319 w 17319"/>
              <a:gd name="connsiteY3" fmla="*/ 2030 h 2030"/>
              <a:gd name="connsiteX4" fmla="*/ 17319 w 17319"/>
              <a:gd name="connsiteY4" fmla="*/ 0 h 2030"/>
              <a:gd name="connsiteX5" fmla="*/ 8430 w 17319"/>
              <a:gd name="connsiteY5" fmla="*/ 0 h 2030"/>
              <a:gd name="connsiteX6" fmla="*/ 8398 w 17319"/>
              <a:gd name="connsiteY6" fmla="*/ 1 h 2030"/>
              <a:gd name="connsiteX7" fmla="*/ 8367 w 17319"/>
              <a:gd name="connsiteY7" fmla="*/ 2 h 2030"/>
              <a:gd name="connsiteX8" fmla="*/ 8335 w 17319"/>
              <a:gd name="connsiteY8" fmla="*/ 4 h 2030"/>
              <a:gd name="connsiteX9" fmla="*/ 8302 w 17319"/>
              <a:gd name="connsiteY9" fmla="*/ 9 h 2030"/>
              <a:gd name="connsiteX10" fmla="*/ 8270 w 17319"/>
              <a:gd name="connsiteY10" fmla="*/ 13 h 2030"/>
              <a:gd name="connsiteX11" fmla="*/ 8235 w 17319"/>
              <a:gd name="connsiteY11" fmla="*/ 18 h 2030"/>
              <a:gd name="connsiteX12" fmla="*/ 8202 w 17319"/>
              <a:gd name="connsiteY12" fmla="*/ 26 h 2030"/>
              <a:gd name="connsiteX13" fmla="*/ 8167 w 17319"/>
              <a:gd name="connsiteY13" fmla="*/ 32 h 2030"/>
              <a:gd name="connsiteX14" fmla="*/ 8133 w 17319"/>
              <a:gd name="connsiteY14" fmla="*/ 41 h 2030"/>
              <a:gd name="connsiteX15" fmla="*/ 8098 w 17319"/>
              <a:gd name="connsiteY15" fmla="*/ 51 h 2030"/>
              <a:gd name="connsiteX16" fmla="*/ 8063 w 17319"/>
              <a:gd name="connsiteY16" fmla="*/ 61 h 2030"/>
              <a:gd name="connsiteX17" fmla="*/ 8029 w 17319"/>
              <a:gd name="connsiteY17" fmla="*/ 71 h 2030"/>
              <a:gd name="connsiteX18" fmla="*/ 7994 w 17319"/>
              <a:gd name="connsiteY18" fmla="*/ 83 h 2030"/>
              <a:gd name="connsiteX19" fmla="*/ 7960 w 17319"/>
              <a:gd name="connsiteY19" fmla="*/ 95 h 2030"/>
              <a:gd name="connsiteX20" fmla="*/ 7925 w 17319"/>
              <a:gd name="connsiteY20" fmla="*/ 109 h 2030"/>
              <a:gd name="connsiteX21" fmla="*/ 7891 w 17319"/>
              <a:gd name="connsiteY21" fmla="*/ 122 h 2030"/>
              <a:gd name="connsiteX22" fmla="*/ 7856 w 17319"/>
              <a:gd name="connsiteY22" fmla="*/ 137 h 2030"/>
              <a:gd name="connsiteX23" fmla="*/ 7822 w 17319"/>
              <a:gd name="connsiteY23" fmla="*/ 152 h 2030"/>
              <a:gd name="connsiteX24" fmla="*/ 7789 w 17319"/>
              <a:gd name="connsiteY24" fmla="*/ 168 h 2030"/>
              <a:gd name="connsiteX25" fmla="*/ 7757 w 17319"/>
              <a:gd name="connsiteY25" fmla="*/ 185 h 2030"/>
              <a:gd name="connsiteX26" fmla="*/ 7724 w 17319"/>
              <a:gd name="connsiteY26" fmla="*/ 201 h 2030"/>
              <a:gd name="connsiteX27" fmla="*/ 7693 w 17319"/>
              <a:gd name="connsiteY27" fmla="*/ 218 h 2030"/>
              <a:gd name="connsiteX28" fmla="*/ 7661 w 17319"/>
              <a:gd name="connsiteY28" fmla="*/ 237 h 2030"/>
              <a:gd name="connsiteX29" fmla="*/ 7631 w 17319"/>
              <a:gd name="connsiteY29" fmla="*/ 255 h 2030"/>
              <a:gd name="connsiteX30" fmla="*/ 7602 w 17319"/>
              <a:gd name="connsiteY30" fmla="*/ 275 h 2030"/>
              <a:gd name="connsiteX31" fmla="*/ 7573 w 17319"/>
              <a:gd name="connsiteY31" fmla="*/ 294 h 2030"/>
              <a:gd name="connsiteX32" fmla="*/ 7545 w 17319"/>
              <a:gd name="connsiteY32" fmla="*/ 313 h 2030"/>
              <a:gd name="connsiteX33" fmla="*/ 7519 w 17319"/>
              <a:gd name="connsiteY33" fmla="*/ 333 h 2030"/>
              <a:gd name="connsiteX34" fmla="*/ 7493 w 17319"/>
              <a:gd name="connsiteY34" fmla="*/ 353 h 2030"/>
              <a:gd name="connsiteX35" fmla="*/ 7468 w 17319"/>
              <a:gd name="connsiteY35" fmla="*/ 375 h 2030"/>
              <a:gd name="connsiteX36" fmla="*/ 7444 w 17319"/>
              <a:gd name="connsiteY36" fmla="*/ 396 h 2030"/>
              <a:gd name="connsiteX37" fmla="*/ 7423 w 17319"/>
              <a:gd name="connsiteY37" fmla="*/ 417 h 2030"/>
              <a:gd name="connsiteX38" fmla="*/ 7112 w 17319"/>
              <a:gd name="connsiteY38" fmla="*/ 727 h 2030"/>
              <a:gd name="connsiteX39" fmla="*/ 7090 w 17319"/>
              <a:gd name="connsiteY39" fmla="*/ 749 h 2030"/>
              <a:gd name="connsiteX40" fmla="*/ 7067 w 17319"/>
              <a:gd name="connsiteY40" fmla="*/ 770 h 2030"/>
              <a:gd name="connsiteX41" fmla="*/ 7042 w 17319"/>
              <a:gd name="connsiteY41" fmla="*/ 791 h 2030"/>
              <a:gd name="connsiteX42" fmla="*/ 7016 w 17319"/>
              <a:gd name="connsiteY42" fmla="*/ 812 h 2030"/>
              <a:gd name="connsiteX43" fmla="*/ 6989 w 17319"/>
              <a:gd name="connsiteY43" fmla="*/ 831 h 2030"/>
              <a:gd name="connsiteX44" fmla="*/ 6962 w 17319"/>
              <a:gd name="connsiteY44" fmla="*/ 852 h 2030"/>
              <a:gd name="connsiteX45" fmla="*/ 6933 w 17319"/>
              <a:gd name="connsiteY45" fmla="*/ 871 h 2030"/>
              <a:gd name="connsiteX46" fmla="*/ 6904 w 17319"/>
              <a:gd name="connsiteY46" fmla="*/ 890 h 2030"/>
              <a:gd name="connsiteX47" fmla="*/ 6874 w 17319"/>
              <a:gd name="connsiteY47" fmla="*/ 908 h 2030"/>
              <a:gd name="connsiteX48" fmla="*/ 6842 w 17319"/>
              <a:gd name="connsiteY48" fmla="*/ 926 h 2030"/>
              <a:gd name="connsiteX49" fmla="*/ 6811 w 17319"/>
              <a:gd name="connsiteY49" fmla="*/ 944 h 2030"/>
              <a:gd name="connsiteX50" fmla="*/ 6778 w 17319"/>
              <a:gd name="connsiteY50" fmla="*/ 961 h 2030"/>
              <a:gd name="connsiteX51" fmla="*/ 6745 w 17319"/>
              <a:gd name="connsiteY51" fmla="*/ 977 h 2030"/>
              <a:gd name="connsiteX52" fmla="*/ 6713 w 17319"/>
              <a:gd name="connsiteY52" fmla="*/ 992 h 2030"/>
              <a:gd name="connsiteX53" fmla="*/ 6678 w 17319"/>
              <a:gd name="connsiteY53" fmla="*/ 1007 h 2030"/>
              <a:gd name="connsiteX54" fmla="*/ 6644 w 17319"/>
              <a:gd name="connsiteY54" fmla="*/ 1023 h 2030"/>
              <a:gd name="connsiteX55" fmla="*/ 6610 w 17319"/>
              <a:gd name="connsiteY55" fmla="*/ 1037 h 2030"/>
              <a:gd name="connsiteX56" fmla="*/ 6575 w 17319"/>
              <a:gd name="connsiteY56" fmla="*/ 1050 h 2030"/>
              <a:gd name="connsiteX57" fmla="*/ 6541 w 17319"/>
              <a:gd name="connsiteY57" fmla="*/ 1061 h 2030"/>
              <a:gd name="connsiteX58" fmla="*/ 6506 w 17319"/>
              <a:gd name="connsiteY58" fmla="*/ 1073 h 2030"/>
              <a:gd name="connsiteX59" fmla="*/ 6472 w 17319"/>
              <a:gd name="connsiteY59" fmla="*/ 1084 h 2030"/>
              <a:gd name="connsiteX60" fmla="*/ 6436 w 17319"/>
              <a:gd name="connsiteY60" fmla="*/ 1094 h 2030"/>
              <a:gd name="connsiteX61" fmla="*/ 6401 w 17319"/>
              <a:gd name="connsiteY61" fmla="*/ 1104 h 2030"/>
              <a:gd name="connsiteX62" fmla="*/ 6367 w 17319"/>
              <a:gd name="connsiteY62" fmla="*/ 1112 h 2030"/>
              <a:gd name="connsiteX63" fmla="*/ 6333 w 17319"/>
              <a:gd name="connsiteY63" fmla="*/ 1120 h 2030"/>
              <a:gd name="connsiteX64" fmla="*/ 6299 w 17319"/>
              <a:gd name="connsiteY64" fmla="*/ 1126 h 2030"/>
              <a:gd name="connsiteX65" fmla="*/ 6265 w 17319"/>
              <a:gd name="connsiteY65" fmla="*/ 1132 h 2030"/>
              <a:gd name="connsiteX66" fmla="*/ 6233 w 17319"/>
              <a:gd name="connsiteY66" fmla="*/ 1136 h 2030"/>
              <a:gd name="connsiteX67" fmla="*/ 6199 w 17319"/>
              <a:gd name="connsiteY67" fmla="*/ 1140 h 2030"/>
              <a:gd name="connsiteX68" fmla="*/ 6168 w 17319"/>
              <a:gd name="connsiteY68" fmla="*/ 1143 h 2030"/>
              <a:gd name="connsiteX69" fmla="*/ 6136 w 17319"/>
              <a:gd name="connsiteY69" fmla="*/ 1145 h 2030"/>
              <a:gd name="connsiteX70" fmla="*/ 6105 w 17319"/>
              <a:gd name="connsiteY70" fmla="*/ 1145 h 2030"/>
              <a:gd name="connsiteX71" fmla="*/ 27 w 17319"/>
              <a:gd name="connsiteY71" fmla="*/ 1145 h 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7319" h="2030">
                <a:moveTo>
                  <a:pt x="27" y="1145"/>
                </a:moveTo>
                <a:lnTo>
                  <a:pt x="27" y="1811"/>
                </a:lnTo>
                <a:cubicBezTo>
                  <a:pt x="27" y="1861"/>
                  <a:pt x="0" y="1719"/>
                  <a:pt x="27" y="1961"/>
                </a:cubicBezTo>
                <a:lnTo>
                  <a:pt x="17319" y="2030"/>
                </a:lnTo>
                <a:lnTo>
                  <a:pt x="17319" y="0"/>
                </a:lnTo>
                <a:lnTo>
                  <a:pt x="8430" y="0"/>
                </a:lnTo>
                <a:cubicBezTo>
                  <a:pt x="8419" y="0"/>
                  <a:pt x="8409" y="1"/>
                  <a:pt x="8398" y="1"/>
                </a:cubicBezTo>
                <a:cubicBezTo>
                  <a:pt x="8388" y="1"/>
                  <a:pt x="8377" y="2"/>
                  <a:pt x="8367" y="2"/>
                </a:cubicBezTo>
                <a:cubicBezTo>
                  <a:pt x="8356" y="3"/>
                  <a:pt x="8346" y="3"/>
                  <a:pt x="8335" y="4"/>
                </a:cubicBezTo>
                <a:cubicBezTo>
                  <a:pt x="8324" y="6"/>
                  <a:pt x="8313" y="7"/>
                  <a:pt x="8302" y="9"/>
                </a:cubicBezTo>
                <a:cubicBezTo>
                  <a:pt x="8291" y="10"/>
                  <a:pt x="8281" y="12"/>
                  <a:pt x="8270" y="13"/>
                </a:cubicBezTo>
                <a:cubicBezTo>
                  <a:pt x="8258" y="15"/>
                  <a:pt x="8247" y="16"/>
                  <a:pt x="8235" y="18"/>
                </a:cubicBezTo>
                <a:cubicBezTo>
                  <a:pt x="8224" y="21"/>
                  <a:pt x="8213" y="23"/>
                  <a:pt x="8202" y="26"/>
                </a:cubicBezTo>
                <a:lnTo>
                  <a:pt x="8167" y="32"/>
                </a:lnTo>
                <a:lnTo>
                  <a:pt x="8133" y="41"/>
                </a:lnTo>
                <a:cubicBezTo>
                  <a:pt x="8121" y="44"/>
                  <a:pt x="8110" y="48"/>
                  <a:pt x="8098" y="51"/>
                </a:cubicBezTo>
                <a:cubicBezTo>
                  <a:pt x="8086" y="54"/>
                  <a:pt x="8075" y="58"/>
                  <a:pt x="8063" y="61"/>
                </a:cubicBezTo>
                <a:cubicBezTo>
                  <a:pt x="8052" y="64"/>
                  <a:pt x="8040" y="68"/>
                  <a:pt x="8029" y="71"/>
                </a:cubicBezTo>
                <a:lnTo>
                  <a:pt x="7994" y="83"/>
                </a:lnTo>
                <a:cubicBezTo>
                  <a:pt x="7983" y="87"/>
                  <a:pt x="7971" y="91"/>
                  <a:pt x="7960" y="95"/>
                </a:cubicBezTo>
                <a:cubicBezTo>
                  <a:pt x="7948" y="100"/>
                  <a:pt x="7937" y="104"/>
                  <a:pt x="7925" y="109"/>
                </a:cubicBezTo>
                <a:cubicBezTo>
                  <a:pt x="7914" y="113"/>
                  <a:pt x="7902" y="118"/>
                  <a:pt x="7891" y="122"/>
                </a:cubicBezTo>
                <a:cubicBezTo>
                  <a:pt x="7879" y="127"/>
                  <a:pt x="7868" y="132"/>
                  <a:pt x="7856" y="137"/>
                </a:cubicBezTo>
                <a:cubicBezTo>
                  <a:pt x="7845" y="142"/>
                  <a:pt x="7833" y="147"/>
                  <a:pt x="7822" y="152"/>
                </a:cubicBezTo>
                <a:cubicBezTo>
                  <a:pt x="7811" y="157"/>
                  <a:pt x="7800" y="163"/>
                  <a:pt x="7789" y="168"/>
                </a:cubicBezTo>
                <a:cubicBezTo>
                  <a:pt x="7778" y="174"/>
                  <a:pt x="7768" y="179"/>
                  <a:pt x="7757" y="185"/>
                </a:cubicBezTo>
                <a:cubicBezTo>
                  <a:pt x="7746" y="190"/>
                  <a:pt x="7735" y="196"/>
                  <a:pt x="7724" y="201"/>
                </a:cubicBezTo>
                <a:cubicBezTo>
                  <a:pt x="7714" y="207"/>
                  <a:pt x="7703" y="212"/>
                  <a:pt x="7693" y="218"/>
                </a:cubicBezTo>
                <a:cubicBezTo>
                  <a:pt x="7682" y="224"/>
                  <a:pt x="7672" y="231"/>
                  <a:pt x="7661" y="237"/>
                </a:cubicBezTo>
                <a:lnTo>
                  <a:pt x="7631" y="255"/>
                </a:lnTo>
                <a:cubicBezTo>
                  <a:pt x="7621" y="262"/>
                  <a:pt x="7612" y="268"/>
                  <a:pt x="7602" y="275"/>
                </a:cubicBezTo>
                <a:cubicBezTo>
                  <a:pt x="7592" y="281"/>
                  <a:pt x="7583" y="288"/>
                  <a:pt x="7573" y="294"/>
                </a:cubicBezTo>
                <a:cubicBezTo>
                  <a:pt x="7564" y="300"/>
                  <a:pt x="7554" y="307"/>
                  <a:pt x="7545" y="313"/>
                </a:cubicBezTo>
                <a:lnTo>
                  <a:pt x="7519" y="333"/>
                </a:lnTo>
                <a:lnTo>
                  <a:pt x="7493" y="353"/>
                </a:lnTo>
                <a:lnTo>
                  <a:pt x="7468" y="375"/>
                </a:lnTo>
                <a:lnTo>
                  <a:pt x="7444" y="396"/>
                </a:lnTo>
                <a:lnTo>
                  <a:pt x="7423" y="417"/>
                </a:lnTo>
                <a:lnTo>
                  <a:pt x="7112" y="727"/>
                </a:lnTo>
                <a:lnTo>
                  <a:pt x="7090" y="749"/>
                </a:lnTo>
                <a:cubicBezTo>
                  <a:pt x="7082" y="756"/>
                  <a:pt x="7075" y="763"/>
                  <a:pt x="7067" y="770"/>
                </a:cubicBezTo>
                <a:cubicBezTo>
                  <a:pt x="7059" y="777"/>
                  <a:pt x="7050" y="784"/>
                  <a:pt x="7042" y="791"/>
                </a:cubicBezTo>
                <a:cubicBezTo>
                  <a:pt x="7033" y="798"/>
                  <a:pt x="7025" y="805"/>
                  <a:pt x="7016" y="812"/>
                </a:cubicBezTo>
                <a:cubicBezTo>
                  <a:pt x="7007" y="818"/>
                  <a:pt x="6998" y="825"/>
                  <a:pt x="6989" y="831"/>
                </a:cubicBezTo>
                <a:lnTo>
                  <a:pt x="6962" y="852"/>
                </a:lnTo>
                <a:cubicBezTo>
                  <a:pt x="6952" y="858"/>
                  <a:pt x="6943" y="865"/>
                  <a:pt x="6933" y="871"/>
                </a:cubicBezTo>
                <a:cubicBezTo>
                  <a:pt x="6923" y="877"/>
                  <a:pt x="6914" y="884"/>
                  <a:pt x="6904" y="890"/>
                </a:cubicBezTo>
                <a:lnTo>
                  <a:pt x="6874" y="908"/>
                </a:lnTo>
                <a:cubicBezTo>
                  <a:pt x="6863" y="914"/>
                  <a:pt x="6853" y="920"/>
                  <a:pt x="6842" y="926"/>
                </a:cubicBezTo>
                <a:cubicBezTo>
                  <a:pt x="6832" y="932"/>
                  <a:pt x="6821" y="938"/>
                  <a:pt x="6811" y="944"/>
                </a:cubicBezTo>
                <a:cubicBezTo>
                  <a:pt x="6800" y="950"/>
                  <a:pt x="6789" y="955"/>
                  <a:pt x="6778" y="961"/>
                </a:cubicBezTo>
                <a:cubicBezTo>
                  <a:pt x="6767" y="966"/>
                  <a:pt x="6756" y="972"/>
                  <a:pt x="6745" y="977"/>
                </a:cubicBezTo>
                <a:cubicBezTo>
                  <a:pt x="6734" y="982"/>
                  <a:pt x="6724" y="987"/>
                  <a:pt x="6713" y="992"/>
                </a:cubicBezTo>
                <a:cubicBezTo>
                  <a:pt x="6701" y="997"/>
                  <a:pt x="6690" y="1002"/>
                  <a:pt x="6678" y="1007"/>
                </a:cubicBezTo>
                <a:cubicBezTo>
                  <a:pt x="6667" y="1012"/>
                  <a:pt x="6655" y="1018"/>
                  <a:pt x="6644" y="1023"/>
                </a:cubicBezTo>
                <a:cubicBezTo>
                  <a:pt x="6633" y="1028"/>
                  <a:pt x="6621" y="1032"/>
                  <a:pt x="6610" y="1037"/>
                </a:cubicBezTo>
                <a:cubicBezTo>
                  <a:pt x="6598" y="1041"/>
                  <a:pt x="6587" y="1046"/>
                  <a:pt x="6575" y="1050"/>
                </a:cubicBezTo>
                <a:cubicBezTo>
                  <a:pt x="6564" y="1054"/>
                  <a:pt x="6552" y="1057"/>
                  <a:pt x="6541" y="1061"/>
                </a:cubicBezTo>
                <a:lnTo>
                  <a:pt x="6506" y="1073"/>
                </a:lnTo>
                <a:cubicBezTo>
                  <a:pt x="6495" y="1077"/>
                  <a:pt x="6483" y="1080"/>
                  <a:pt x="6472" y="1084"/>
                </a:cubicBezTo>
                <a:cubicBezTo>
                  <a:pt x="6460" y="1087"/>
                  <a:pt x="6448" y="1091"/>
                  <a:pt x="6436" y="1094"/>
                </a:cubicBezTo>
                <a:cubicBezTo>
                  <a:pt x="6424" y="1097"/>
                  <a:pt x="6413" y="1101"/>
                  <a:pt x="6401" y="1104"/>
                </a:cubicBezTo>
                <a:cubicBezTo>
                  <a:pt x="6390" y="1107"/>
                  <a:pt x="6378" y="1109"/>
                  <a:pt x="6367" y="1112"/>
                </a:cubicBezTo>
                <a:cubicBezTo>
                  <a:pt x="6356" y="1115"/>
                  <a:pt x="6344" y="1117"/>
                  <a:pt x="6333" y="1120"/>
                </a:cubicBezTo>
                <a:lnTo>
                  <a:pt x="6299" y="1126"/>
                </a:lnTo>
                <a:lnTo>
                  <a:pt x="6265" y="1132"/>
                </a:lnTo>
                <a:cubicBezTo>
                  <a:pt x="6254" y="1133"/>
                  <a:pt x="6244" y="1135"/>
                  <a:pt x="6233" y="1136"/>
                </a:cubicBezTo>
                <a:cubicBezTo>
                  <a:pt x="6222" y="1137"/>
                  <a:pt x="6210" y="1139"/>
                  <a:pt x="6199" y="1140"/>
                </a:cubicBezTo>
                <a:lnTo>
                  <a:pt x="6168" y="1143"/>
                </a:lnTo>
                <a:cubicBezTo>
                  <a:pt x="6157" y="1144"/>
                  <a:pt x="6147" y="1144"/>
                  <a:pt x="6136" y="1145"/>
                </a:cubicBezTo>
                <a:lnTo>
                  <a:pt x="6105" y="1145"/>
                </a:lnTo>
                <a:lnTo>
                  <a:pt x="27" y="1145"/>
                </a:lnTo>
                <a:close/>
              </a:path>
            </a:pathLst>
          </a:custGeom>
          <a:solidFill>
            <a:srgbClr val="F8971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A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41"/>
          <p:cNvGrpSpPr/>
          <p:nvPr/>
        </p:nvGrpSpPr>
        <p:grpSpPr>
          <a:xfrm>
            <a:off x="5140325" y="6004006"/>
            <a:ext cx="3754438" cy="596901"/>
            <a:chOff x="4681538" y="5934075"/>
            <a:chExt cx="3754438" cy="596901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4681538" y="6329363"/>
              <a:ext cx="96838" cy="107950"/>
            </a:xfrm>
            <a:custGeom>
              <a:avLst/>
              <a:gdLst/>
              <a:ahLst/>
              <a:cxnLst>
                <a:cxn ang="0">
                  <a:pos x="120" y="105"/>
                </a:cxn>
                <a:cxn ang="0">
                  <a:pos x="108" y="110"/>
                </a:cxn>
                <a:cxn ang="0">
                  <a:pos x="85" y="116"/>
                </a:cxn>
                <a:cxn ang="0">
                  <a:pos x="71" y="118"/>
                </a:cxn>
                <a:cxn ang="0">
                  <a:pos x="61" y="123"/>
                </a:cxn>
                <a:cxn ang="0">
                  <a:pos x="53" y="132"/>
                </a:cxn>
                <a:cxn ang="0">
                  <a:pos x="51" y="145"/>
                </a:cxn>
                <a:cxn ang="0">
                  <a:pos x="53" y="156"/>
                </a:cxn>
                <a:cxn ang="0">
                  <a:pos x="58" y="163"/>
                </a:cxn>
                <a:cxn ang="0">
                  <a:pos x="67" y="167"/>
                </a:cxn>
                <a:cxn ang="0">
                  <a:pos x="75" y="168"/>
                </a:cxn>
                <a:cxn ang="0">
                  <a:pos x="91" y="166"/>
                </a:cxn>
                <a:cxn ang="0">
                  <a:pos x="106" y="158"/>
                </a:cxn>
                <a:cxn ang="0">
                  <a:pos x="116" y="146"/>
                </a:cxn>
                <a:cxn ang="0">
                  <a:pos x="120" y="130"/>
                </a:cxn>
                <a:cxn ang="0">
                  <a:pos x="170" y="161"/>
                </a:cxn>
                <a:cxn ang="0">
                  <a:pos x="171" y="175"/>
                </a:cxn>
                <a:cxn ang="0">
                  <a:pos x="173" y="184"/>
                </a:cxn>
                <a:cxn ang="0">
                  <a:pos x="177" y="189"/>
                </a:cxn>
                <a:cxn ang="0">
                  <a:pos x="182" y="192"/>
                </a:cxn>
                <a:cxn ang="0">
                  <a:pos x="127" y="199"/>
                </a:cxn>
                <a:cxn ang="0">
                  <a:pos x="123" y="188"/>
                </a:cxn>
                <a:cxn ang="0">
                  <a:pos x="121" y="176"/>
                </a:cxn>
                <a:cxn ang="0">
                  <a:pos x="111" y="186"/>
                </a:cxn>
                <a:cxn ang="0">
                  <a:pos x="98" y="195"/>
                </a:cxn>
                <a:cxn ang="0">
                  <a:pos x="81" y="201"/>
                </a:cxn>
                <a:cxn ang="0">
                  <a:pos x="58" y="204"/>
                </a:cxn>
                <a:cxn ang="0">
                  <a:pos x="44" y="203"/>
                </a:cxn>
                <a:cxn ang="0">
                  <a:pos x="30" y="199"/>
                </a:cxn>
                <a:cxn ang="0">
                  <a:pos x="18" y="192"/>
                </a:cxn>
                <a:cxn ang="0">
                  <a:pos x="9" y="181"/>
                </a:cxn>
                <a:cxn ang="0">
                  <a:pos x="2" y="166"/>
                </a:cxn>
                <a:cxn ang="0">
                  <a:pos x="0" y="148"/>
                </a:cxn>
                <a:cxn ang="0">
                  <a:pos x="4" y="123"/>
                </a:cxn>
                <a:cxn ang="0">
                  <a:pos x="9" y="113"/>
                </a:cxn>
                <a:cxn ang="0">
                  <a:pos x="16" y="104"/>
                </a:cxn>
                <a:cxn ang="0">
                  <a:pos x="34" y="92"/>
                </a:cxn>
                <a:cxn ang="0">
                  <a:pos x="56" y="86"/>
                </a:cxn>
                <a:cxn ang="0">
                  <a:pos x="108" y="78"/>
                </a:cxn>
                <a:cxn ang="0">
                  <a:pos x="117" y="73"/>
                </a:cxn>
                <a:cxn ang="0">
                  <a:pos x="119" y="67"/>
                </a:cxn>
                <a:cxn ang="0">
                  <a:pos x="119" y="59"/>
                </a:cxn>
                <a:cxn ang="0">
                  <a:pos x="117" y="51"/>
                </a:cxn>
                <a:cxn ang="0">
                  <a:pos x="108" y="45"/>
                </a:cxn>
                <a:cxn ang="0">
                  <a:pos x="93" y="41"/>
                </a:cxn>
                <a:cxn ang="0">
                  <a:pos x="78" y="42"/>
                </a:cxn>
                <a:cxn ang="0">
                  <a:pos x="66" y="47"/>
                </a:cxn>
                <a:cxn ang="0">
                  <a:pos x="60" y="54"/>
                </a:cxn>
                <a:cxn ang="0">
                  <a:pos x="55" y="64"/>
                </a:cxn>
                <a:cxn ang="0">
                  <a:pos x="6" y="68"/>
                </a:cxn>
                <a:cxn ang="0">
                  <a:pos x="12" y="42"/>
                </a:cxn>
                <a:cxn ang="0">
                  <a:pos x="22" y="24"/>
                </a:cxn>
                <a:cxn ang="0">
                  <a:pos x="37" y="12"/>
                </a:cxn>
                <a:cxn ang="0">
                  <a:pos x="54" y="5"/>
                </a:cxn>
                <a:cxn ang="0">
                  <a:pos x="73" y="1"/>
                </a:cxn>
                <a:cxn ang="0">
                  <a:pos x="93" y="0"/>
                </a:cxn>
                <a:cxn ang="0">
                  <a:pos x="124" y="5"/>
                </a:cxn>
                <a:cxn ang="0">
                  <a:pos x="142" y="10"/>
                </a:cxn>
                <a:cxn ang="0">
                  <a:pos x="156" y="21"/>
                </a:cxn>
                <a:cxn ang="0">
                  <a:pos x="167" y="36"/>
                </a:cxn>
                <a:cxn ang="0">
                  <a:pos x="170" y="56"/>
                </a:cxn>
              </a:cxnLst>
              <a:rect l="0" t="0" r="r" b="b"/>
              <a:pathLst>
                <a:path w="182" h="204">
                  <a:moveTo>
                    <a:pt x="120" y="130"/>
                  </a:moveTo>
                  <a:lnTo>
                    <a:pt x="120" y="105"/>
                  </a:lnTo>
                  <a:lnTo>
                    <a:pt x="116" y="108"/>
                  </a:lnTo>
                  <a:lnTo>
                    <a:pt x="108" y="110"/>
                  </a:lnTo>
                  <a:lnTo>
                    <a:pt x="98" y="113"/>
                  </a:lnTo>
                  <a:lnTo>
                    <a:pt x="85" y="116"/>
                  </a:lnTo>
                  <a:lnTo>
                    <a:pt x="78" y="117"/>
                  </a:lnTo>
                  <a:lnTo>
                    <a:pt x="71" y="118"/>
                  </a:lnTo>
                  <a:lnTo>
                    <a:pt x="66" y="120"/>
                  </a:lnTo>
                  <a:lnTo>
                    <a:pt x="61" y="123"/>
                  </a:lnTo>
                  <a:lnTo>
                    <a:pt x="56" y="127"/>
                  </a:lnTo>
                  <a:lnTo>
                    <a:pt x="53" y="132"/>
                  </a:lnTo>
                  <a:lnTo>
                    <a:pt x="52" y="137"/>
                  </a:lnTo>
                  <a:lnTo>
                    <a:pt x="51" y="145"/>
                  </a:lnTo>
                  <a:lnTo>
                    <a:pt x="52" y="150"/>
                  </a:lnTo>
                  <a:lnTo>
                    <a:pt x="53" y="156"/>
                  </a:lnTo>
                  <a:lnTo>
                    <a:pt x="55" y="160"/>
                  </a:lnTo>
                  <a:lnTo>
                    <a:pt x="58" y="163"/>
                  </a:lnTo>
                  <a:lnTo>
                    <a:pt x="63" y="166"/>
                  </a:lnTo>
                  <a:lnTo>
                    <a:pt x="67" y="167"/>
                  </a:lnTo>
                  <a:lnTo>
                    <a:pt x="70" y="168"/>
                  </a:lnTo>
                  <a:lnTo>
                    <a:pt x="75" y="168"/>
                  </a:lnTo>
                  <a:lnTo>
                    <a:pt x="83" y="168"/>
                  </a:lnTo>
                  <a:lnTo>
                    <a:pt x="91" y="166"/>
                  </a:lnTo>
                  <a:lnTo>
                    <a:pt x="98" y="162"/>
                  </a:lnTo>
                  <a:lnTo>
                    <a:pt x="106" y="158"/>
                  </a:lnTo>
                  <a:lnTo>
                    <a:pt x="111" y="153"/>
                  </a:lnTo>
                  <a:lnTo>
                    <a:pt x="116" y="146"/>
                  </a:lnTo>
                  <a:lnTo>
                    <a:pt x="119" y="139"/>
                  </a:lnTo>
                  <a:lnTo>
                    <a:pt x="120" y="130"/>
                  </a:lnTo>
                  <a:close/>
                  <a:moveTo>
                    <a:pt x="170" y="56"/>
                  </a:moveTo>
                  <a:lnTo>
                    <a:pt x="170" y="161"/>
                  </a:lnTo>
                  <a:lnTo>
                    <a:pt x="170" y="169"/>
                  </a:lnTo>
                  <a:lnTo>
                    <a:pt x="171" y="175"/>
                  </a:lnTo>
                  <a:lnTo>
                    <a:pt x="172" y="181"/>
                  </a:lnTo>
                  <a:lnTo>
                    <a:pt x="173" y="184"/>
                  </a:lnTo>
                  <a:lnTo>
                    <a:pt x="175" y="187"/>
                  </a:lnTo>
                  <a:lnTo>
                    <a:pt x="177" y="189"/>
                  </a:lnTo>
                  <a:lnTo>
                    <a:pt x="178" y="190"/>
                  </a:lnTo>
                  <a:lnTo>
                    <a:pt x="182" y="192"/>
                  </a:lnTo>
                  <a:lnTo>
                    <a:pt x="182" y="199"/>
                  </a:lnTo>
                  <a:lnTo>
                    <a:pt x="127" y="199"/>
                  </a:lnTo>
                  <a:lnTo>
                    <a:pt x="124" y="194"/>
                  </a:lnTo>
                  <a:lnTo>
                    <a:pt x="123" y="188"/>
                  </a:lnTo>
                  <a:lnTo>
                    <a:pt x="122" y="183"/>
                  </a:lnTo>
                  <a:lnTo>
                    <a:pt x="121" y="176"/>
                  </a:lnTo>
                  <a:lnTo>
                    <a:pt x="117" y="181"/>
                  </a:lnTo>
                  <a:lnTo>
                    <a:pt x="111" y="186"/>
                  </a:lnTo>
                  <a:lnTo>
                    <a:pt x="106" y="190"/>
                  </a:lnTo>
                  <a:lnTo>
                    <a:pt x="98" y="195"/>
                  </a:lnTo>
                  <a:lnTo>
                    <a:pt x="91" y="199"/>
                  </a:lnTo>
                  <a:lnTo>
                    <a:pt x="81" y="201"/>
                  </a:lnTo>
                  <a:lnTo>
                    <a:pt x="70" y="203"/>
                  </a:lnTo>
                  <a:lnTo>
                    <a:pt x="58" y="204"/>
                  </a:lnTo>
                  <a:lnTo>
                    <a:pt x="51" y="204"/>
                  </a:lnTo>
                  <a:lnTo>
                    <a:pt x="44" y="203"/>
                  </a:lnTo>
                  <a:lnTo>
                    <a:pt x="37" y="201"/>
                  </a:lnTo>
                  <a:lnTo>
                    <a:pt x="30" y="199"/>
                  </a:lnTo>
                  <a:lnTo>
                    <a:pt x="24" y="196"/>
                  </a:lnTo>
                  <a:lnTo>
                    <a:pt x="18" y="192"/>
                  </a:lnTo>
                  <a:lnTo>
                    <a:pt x="13" y="186"/>
                  </a:lnTo>
                  <a:lnTo>
                    <a:pt x="9" y="181"/>
                  </a:lnTo>
                  <a:lnTo>
                    <a:pt x="4" y="173"/>
                  </a:lnTo>
                  <a:lnTo>
                    <a:pt x="2" y="166"/>
                  </a:lnTo>
                  <a:lnTo>
                    <a:pt x="0" y="157"/>
                  </a:lnTo>
                  <a:lnTo>
                    <a:pt x="0" y="148"/>
                  </a:lnTo>
                  <a:lnTo>
                    <a:pt x="1" y="134"/>
                  </a:lnTo>
                  <a:lnTo>
                    <a:pt x="4" y="123"/>
                  </a:lnTo>
                  <a:lnTo>
                    <a:pt x="7" y="118"/>
                  </a:lnTo>
                  <a:lnTo>
                    <a:pt x="9" y="113"/>
                  </a:lnTo>
                  <a:lnTo>
                    <a:pt x="12" y="108"/>
                  </a:lnTo>
                  <a:lnTo>
                    <a:pt x="16" y="104"/>
                  </a:lnTo>
                  <a:lnTo>
                    <a:pt x="24" y="97"/>
                  </a:lnTo>
                  <a:lnTo>
                    <a:pt x="34" y="92"/>
                  </a:lnTo>
                  <a:lnTo>
                    <a:pt x="44" y="89"/>
                  </a:lnTo>
                  <a:lnTo>
                    <a:pt x="56" y="86"/>
                  </a:lnTo>
                  <a:lnTo>
                    <a:pt x="102" y="79"/>
                  </a:lnTo>
                  <a:lnTo>
                    <a:pt x="108" y="78"/>
                  </a:lnTo>
                  <a:lnTo>
                    <a:pt x="114" y="75"/>
                  </a:lnTo>
                  <a:lnTo>
                    <a:pt x="117" y="73"/>
                  </a:lnTo>
                  <a:lnTo>
                    <a:pt x="118" y="70"/>
                  </a:lnTo>
                  <a:lnTo>
                    <a:pt x="119" y="67"/>
                  </a:lnTo>
                  <a:lnTo>
                    <a:pt x="120" y="64"/>
                  </a:lnTo>
                  <a:lnTo>
                    <a:pt x="119" y="59"/>
                  </a:lnTo>
                  <a:lnTo>
                    <a:pt x="118" y="54"/>
                  </a:lnTo>
                  <a:lnTo>
                    <a:pt x="117" y="51"/>
                  </a:lnTo>
                  <a:lnTo>
                    <a:pt x="115" y="49"/>
                  </a:lnTo>
                  <a:lnTo>
                    <a:pt x="108" y="45"/>
                  </a:lnTo>
                  <a:lnTo>
                    <a:pt x="101" y="42"/>
                  </a:lnTo>
                  <a:lnTo>
                    <a:pt x="93" y="41"/>
                  </a:lnTo>
                  <a:lnTo>
                    <a:pt x="87" y="41"/>
                  </a:lnTo>
                  <a:lnTo>
                    <a:pt x="78" y="42"/>
                  </a:lnTo>
                  <a:lnTo>
                    <a:pt x="71" y="43"/>
                  </a:lnTo>
                  <a:lnTo>
                    <a:pt x="66" y="47"/>
                  </a:lnTo>
                  <a:lnTo>
                    <a:pt x="62" y="50"/>
                  </a:lnTo>
                  <a:lnTo>
                    <a:pt x="60" y="54"/>
                  </a:lnTo>
                  <a:lnTo>
                    <a:pt x="57" y="60"/>
                  </a:lnTo>
                  <a:lnTo>
                    <a:pt x="55" y="64"/>
                  </a:lnTo>
                  <a:lnTo>
                    <a:pt x="55" y="68"/>
                  </a:lnTo>
                  <a:lnTo>
                    <a:pt x="6" y="68"/>
                  </a:lnTo>
                  <a:lnTo>
                    <a:pt x="8" y="54"/>
                  </a:lnTo>
                  <a:lnTo>
                    <a:pt x="12" y="42"/>
                  </a:lnTo>
                  <a:lnTo>
                    <a:pt x="16" y="33"/>
                  </a:lnTo>
                  <a:lnTo>
                    <a:pt x="22" y="24"/>
                  </a:lnTo>
                  <a:lnTo>
                    <a:pt x="29" y="17"/>
                  </a:lnTo>
                  <a:lnTo>
                    <a:pt x="37" y="12"/>
                  </a:lnTo>
                  <a:lnTo>
                    <a:pt x="44" y="8"/>
                  </a:lnTo>
                  <a:lnTo>
                    <a:pt x="54" y="5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2" y="0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4" y="5"/>
                  </a:lnTo>
                  <a:lnTo>
                    <a:pt x="133" y="7"/>
                  </a:lnTo>
                  <a:lnTo>
                    <a:pt x="142" y="10"/>
                  </a:lnTo>
                  <a:lnTo>
                    <a:pt x="149" y="15"/>
                  </a:lnTo>
                  <a:lnTo>
                    <a:pt x="156" y="21"/>
                  </a:lnTo>
                  <a:lnTo>
                    <a:pt x="162" y="27"/>
                  </a:lnTo>
                  <a:lnTo>
                    <a:pt x="167" y="36"/>
                  </a:lnTo>
                  <a:lnTo>
                    <a:pt x="169" y="46"/>
                  </a:lnTo>
                  <a:lnTo>
                    <a:pt x="170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4849813" y="6332538"/>
              <a:ext cx="92075" cy="104775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174" y="194"/>
                </a:cxn>
                <a:cxn ang="0">
                  <a:pos x="125" y="194"/>
                </a:cxn>
                <a:cxn ang="0">
                  <a:pos x="125" y="166"/>
                </a:cxn>
                <a:cxn ang="0">
                  <a:pos x="125" y="166"/>
                </a:cxn>
                <a:cxn ang="0">
                  <a:pos x="120" y="174"/>
                </a:cxn>
                <a:cxn ang="0">
                  <a:pos x="114" y="180"/>
                </a:cxn>
                <a:cxn ang="0">
                  <a:pos x="108" y="186"/>
                </a:cxn>
                <a:cxn ang="0">
                  <a:pos x="101" y="190"/>
                </a:cxn>
                <a:cxn ang="0">
                  <a:pos x="93" y="194"/>
                </a:cxn>
                <a:cxn ang="0">
                  <a:pos x="85" y="196"/>
                </a:cxn>
                <a:cxn ang="0">
                  <a:pos x="75" y="198"/>
                </a:cxn>
                <a:cxn ang="0">
                  <a:pos x="66" y="198"/>
                </a:cxn>
                <a:cxn ang="0">
                  <a:pos x="58" y="198"/>
                </a:cxn>
                <a:cxn ang="0">
                  <a:pos x="52" y="197"/>
                </a:cxn>
                <a:cxn ang="0">
                  <a:pos x="45" y="196"/>
                </a:cxn>
                <a:cxn ang="0">
                  <a:pos x="39" y="194"/>
                </a:cxn>
                <a:cxn ang="0">
                  <a:pos x="33" y="192"/>
                </a:cxn>
                <a:cxn ang="0">
                  <a:pos x="28" y="189"/>
                </a:cxn>
                <a:cxn ang="0">
                  <a:pos x="22" y="186"/>
                </a:cxn>
                <a:cxn ang="0">
                  <a:pos x="18" y="181"/>
                </a:cxn>
                <a:cxn ang="0">
                  <a:pos x="14" y="177"/>
                </a:cxn>
                <a:cxn ang="0">
                  <a:pos x="11" y="171"/>
                </a:cxn>
                <a:cxn ang="0">
                  <a:pos x="7" y="166"/>
                </a:cxn>
                <a:cxn ang="0">
                  <a:pos x="4" y="160"/>
                </a:cxn>
                <a:cxn ang="0">
                  <a:pos x="3" y="152"/>
                </a:cxn>
                <a:cxn ang="0">
                  <a:pos x="1" y="144"/>
                </a:cxn>
                <a:cxn ang="0">
                  <a:pos x="0" y="136"/>
                </a:cxn>
                <a:cxn ang="0">
                  <a:pos x="0" y="127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51" y="120"/>
                </a:cxn>
                <a:cxn ang="0">
                  <a:pos x="52" y="130"/>
                </a:cxn>
                <a:cxn ang="0">
                  <a:pos x="54" y="138"/>
                </a:cxn>
                <a:cxn ang="0">
                  <a:pos x="57" y="144"/>
                </a:cxn>
                <a:cxn ang="0">
                  <a:pos x="61" y="149"/>
                </a:cxn>
                <a:cxn ang="0">
                  <a:pos x="67" y="152"/>
                </a:cxn>
                <a:cxn ang="0">
                  <a:pos x="72" y="154"/>
                </a:cxn>
                <a:cxn ang="0">
                  <a:pos x="78" y="155"/>
                </a:cxn>
                <a:cxn ang="0">
                  <a:pos x="84" y="156"/>
                </a:cxn>
                <a:cxn ang="0">
                  <a:pos x="93" y="155"/>
                </a:cxn>
                <a:cxn ang="0">
                  <a:pos x="101" y="152"/>
                </a:cxn>
                <a:cxn ang="0">
                  <a:pos x="106" y="150"/>
                </a:cxn>
                <a:cxn ang="0">
                  <a:pos x="110" y="147"/>
                </a:cxn>
                <a:cxn ang="0">
                  <a:pos x="113" y="143"/>
                </a:cxn>
                <a:cxn ang="0">
                  <a:pos x="116" y="139"/>
                </a:cxn>
                <a:cxn ang="0">
                  <a:pos x="120" y="134"/>
                </a:cxn>
                <a:cxn ang="0">
                  <a:pos x="122" y="127"/>
                </a:cxn>
                <a:cxn ang="0">
                  <a:pos x="123" y="120"/>
                </a:cxn>
                <a:cxn ang="0">
                  <a:pos x="123" y="112"/>
                </a:cxn>
                <a:cxn ang="0">
                  <a:pos x="123" y="0"/>
                </a:cxn>
                <a:cxn ang="0">
                  <a:pos x="174" y="0"/>
                </a:cxn>
              </a:cxnLst>
              <a:rect l="0" t="0" r="r" b="b"/>
              <a:pathLst>
                <a:path w="174" h="198">
                  <a:moveTo>
                    <a:pt x="174" y="0"/>
                  </a:moveTo>
                  <a:lnTo>
                    <a:pt x="174" y="194"/>
                  </a:lnTo>
                  <a:lnTo>
                    <a:pt x="125" y="194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0" y="174"/>
                  </a:lnTo>
                  <a:lnTo>
                    <a:pt x="114" y="180"/>
                  </a:lnTo>
                  <a:lnTo>
                    <a:pt x="108" y="186"/>
                  </a:lnTo>
                  <a:lnTo>
                    <a:pt x="101" y="190"/>
                  </a:lnTo>
                  <a:lnTo>
                    <a:pt x="93" y="194"/>
                  </a:lnTo>
                  <a:lnTo>
                    <a:pt x="85" y="196"/>
                  </a:lnTo>
                  <a:lnTo>
                    <a:pt x="75" y="198"/>
                  </a:lnTo>
                  <a:lnTo>
                    <a:pt x="66" y="198"/>
                  </a:lnTo>
                  <a:lnTo>
                    <a:pt x="58" y="198"/>
                  </a:lnTo>
                  <a:lnTo>
                    <a:pt x="52" y="197"/>
                  </a:lnTo>
                  <a:lnTo>
                    <a:pt x="45" y="196"/>
                  </a:lnTo>
                  <a:lnTo>
                    <a:pt x="39" y="194"/>
                  </a:lnTo>
                  <a:lnTo>
                    <a:pt x="33" y="192"/>
                  </a:lnTo>
                  <a:lnTo>
                    <a:pt x="28" y="189"/>
                  </a:lnTo>
                  <a:lnTo>
                    <a:pt x="22" y="186"/>
                  </a:lnTo>
                  <a:lnTo>
                    <a:pt x="18" y="181"/>
                  </a:lnTo>
                  <a:lnTo>
                    <a:pt x="14" y="177"/>
                  </a:lnTo>
                  <a:lnTo>
                    <a:pt x="11" y="171"/>
                  </a:lnTo>
                  <a:lnTo>
                    <a:pt x="7" y="166"/>
                  </a:lnTo>
                  <a:lnTo>
                    <a:pt x="4" y="160"/>
                  </a:lnTo>
                  <a:lnTo>
                    <a:pt x="3" y="152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20"/>
                  </a:lnTo>
                  <a:lnTo>
                    <a:pt x="52" y="130"/>
                  </a:lnTo>
                  <a:lnTo>
                    <a:pt x="54" y="138"/>
                  </a:lnTo>
                  <a:lnTo>
                    <a:pt x="57" y="144"/>
                  </a:lnTo>
                  <a:lnTo>
                    <a:pt x="61" y="149"/>
                  </a:lnTo>
                  <a:lnTo>
                    <a:pt x="67" y="152"/>
                  </a:lnTo>
                  <a:lnTo>
                    <a:pt x="72" y="154"/>
                  </a:lnTo>
                  <a:lnTo>
                    <a:pt x="78" y="155"/>
                  </a:lnTo>
                  <a:lnTo>
                    <a:pt x="84" y="156"/>
                  </a:lnTo>
                  <a:lnTo>
                    <a:pt x="93" y="155"/>
                  </a:lnTo>
                  <a:lnTo>
                    <a:pt x="101" y="152"/>
                  </a:lnTo>
                  <a:lnTo>
                    <a:pt x="106" y="150"/>
                  </a:lnTo>
                  <a:lnTo>
                    <a:pt x="110" y="147"/>
                  </a:lnTo>
                  <a:lnTo>
                    <a:pt x="113" y="143"/>
                  </a:lnTo>
                  <a:lnTo>
                    <a:pt x="116" y="139"/>
                  </a:lnTo>
                  <a:lnTo>
                    <a:pt x="120" y="134"/>
                  </a:lnTo>
                  <a:lnTo>
                    <a:pt x="122" y="127"/>
                  </a:lnTo>
                  <a:lnTo>
                    <a:pt x="123" y="120"/>
                  </a:lnTo>
                  <a:lnTo>
                    <a:pt x="123" y="112"/>
                  </a:lnTo>
                  <a:lnTo>
                    <a:pt x="12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4967288" y="6329363"/>
              <a:ext cx="92075" cy="106363"/>
            </a:xfrm>
            <a:custGeom>
              <a:avLst/>
              <a:gdLst/>
              <a:ahLst/>
              <a:cxnLst>
                <a:cxn ang="0">
                  <a:pos x="175" y="66"/>
                </a:cxn>
                <a:cxn ang="0">
                  <a:pos x="175" y="200"/>
                </a:cxn>
                <a:cxn ang="0">
                  <a:pos x="124" y="200"/>
                </a:cxn>
                <a:cxn ang="0">
                  <a:pos x="124" y="82"/>
                </a:cxn>
                <a:cxn ang="0">
                  <a:pos x="124" y="74"/>
                </a:cxn>
                <a:cxn ang="0">
                  <a:pos x="123" y="66"/>
                </a:cxn>
                <a:cxn ang="0">
                  <a:pos x="121" y="62"/>
                </a:cxn>
                <a:cxn ang="0">
                  <a:pos x="119" y="57"/>
                </a:cxn>
                <a:cxn ang="0">
                  <a:pos x="117" y="54"/>
                </a:cxn>
                <a:cxn ang="0">
                  <a:pos x="114" y="51"/>
                </a:cxn>
                <a:cxn ang="0">
                  <a:pos x="110" y="48"/>
                </a:cxn>
                <a:cxn ang="0">
                  <a:pos x="104" y="46"/>
                </a:cxn>
                <a:cxn ang="0">
                  <a:pos x="99" y="45"/>
                </a:cxn>
                <a:cxn ang="0">
                  <a:pos x="91" y="43"/>
                </a:cxn>
                <a:cxn ang="0">
                  <a:pos x="83" y="45"/>
                </a:cxn>
                <a:cxn ang="0">
                  <a:pos x="75" y="47"/>
                </a:cxn>
                <a:cxn ang="0">
                  <a:pos x="68" y="50"/>
                </a:cxn>
                <a:cxn ang="0">
                  <a:pos x="62" y="55"/>
                </a:cxn>
                <a:cxn ang="0">
                  <a:pos x="58" y="62"/>
                </a:cxn>
                <a:cxn ang="0">
                  <a:pos x="54" y="69"/>
                </a:cxn>
                <a:cxn ang="0">
                  <a:pos x="51" y="78"/>
                </a:cxn>
                <a:cxn ang="0">
                  <a:pos x="51" y="89"/>
                </a:cxn>
                <a:cxn ang="0">
                  <a:pos x="51" y="200"/>
                </a:cxn>
                <a:cxn ang="0">
                  <a:pos x="0" y="200"/>
                </a:cxn>
                <a:cxn ang="0">
                  <a:pos x="0" y="6"/>
                </a:cxn>
                <a:cxn ang="0">
                  <a:pos x="49" y="6"/>
                </a:cxn>
                <a:cxn ang="0">
                  <a:pos x="49" y="34"/>
                </a:cxn>
                <a:cxn ang="0">
                  <a:pos x="49" y="34"/>
                </a:cxn>
                <a:cxn ang="0">
                  <a:pos x="53" y="27"/>
                </a:cxn>
                <a:cxn ang="0">
                  <a:pos x="60" y="21"/>
                </a:cxn>
                <a:cxn ang="0">
                  <a:pos x="63" y="16"/>
                </a:cxn>
                <a:cxn ang="0">
                  <a:pos x="67" y="13"/>
                </a:cxn>
                <a:cxn ang="0">
                  <a:pos x="72" y="10"/>
                </a:cxn>
                <a:cxn ang="0">
                  <a:pos x="78" y="7"/>
                </a:cxn>
                <a:cxn ang="0">
                  <a:pos x="84" y="5"/>
                </a:cxn>
                <a:cxn ang="0">
                  <a:pos x="91" y="2"/>
                </a:cxn>
                <a:cxn ang="0">
                  <a:pos x="99" y="1"/>
                </a:cxn>
                <a:cxn ang="0">
                  <a:pos x="107" y="0"/>
                </a:cxn>
                <a:cxn ang="0">
                  <a:pos x="115" y="1"/>
                </a:cxn>
                <a:cxn ang="0">
                  <a:pos x="121" y="1"/>
                </a:cxn>
                <a:cxn ang="0">
                  <a:pos x="128" y="3"/>
                </a:cxn>
                <a:cxn ang="0">
                  <a:pos x="134" y="5"/>
                </a:cxn>
                <a:cxn ang="0">
                  <a:pos x="140" y="7"/>
                </a:cxn>
                <a:cxn ang="0">
                  <a:pos x="145" y="10"/>
                </a:cxn>
                <a:cxn ang="0">
                  <a:pos x="151" y="13"/>
                </a:cxn>
                <a:cxn ang="0">
                  <a:pos x="156" y="17"/>
                </a:cxn>
                <a:cxn ang="0">
                  <a:pos x="160" y="22"/>
                </a:cxn>
                <a:cxn ang="0">
                  <a:pos x="164" y="26"/>
                </a:cxn>
                <a:cxn ang="0">
                  <a:pos x="167" y="32"/>
                </a:cxn>
                <a:cxn ang="0">
                  <a:pos x="170" y="37"/>
                </a:cxn>
                <a:cxn ang="0">
                  <a:pos x="172" y="43"/>
                </a:cxn>
                <a:cxn ang="0">
                  <a:pos x="173" y="51"/>
                </a:cxn>
                <a:cxn ang="0">
                  <a:pos x="174" y="57"/>
                </a:cxn>
                <a:cxn ang="0">
                  <a:pos x="175" y="66"/>
                </a:cxn>
              </a:cxnLst>
              <a:rect l="0" t="0" r="r" b="b"/>
              <a:pathLst>
                <a:path w="175" h="200">
                  <a:moveTo>
                    <a:pt x="175" y="66"/>
                  </a:moveTo>
                  <a:lnTo>
                    <a:pt x="175" y="200"/>
                  </a:lnTo>
                  <a:lnTo>
                    <a:pt x="124" y="200"/>
                  </a:lnTo>
                  <a:lnTo>
                    <a:pt x="124" y="82"/>
                  </a:lnTo>
                  <a:lnTo>
                    <a:pt x="124" y="74"/>
                  </a:lnTo>
                  <a:lnTo>
                    <a:pt x="123" y="66"/>
                  </a:lnTo>
                  <a:lnTo>
                    <a:pt x="121" y="62"/>
                  </a:lnTo>
                  <a:lnTo>
                    <a:pt x="119" y="57"/>
                  </a:lnTo>
                  <a:lnTo>
                    <a:pt x="117" y="54"/>
                  </a:lnTo>
                  <a:lnTo>
                    <a:pt x="114" y="51"/>
                  </a:lnTo>
                  <a:lnTo>
                    <a:pt x="110" y="48"/>
                  </a:lnTo>
                  <a:lnTo>
                    <a:pt x="104" y="46"/>
                  </a:lnTo>
                  <a:lnTo>
                    <a:pt x="99" y="45"/>
                  </a:lnTo>
                  <a:lnTo>
                    <a:pt x="91" y="43"/>
                  </a:lnTo>
                  <a:lnTo>
                    <a:pt x="83" y="45"/>
                  </a:lnTo>
                  <a:lnTo>
                    <a:pt x="75" y="47"/>
                  </a:lnTo>
                  <a:lnTo>
                    <a:pt x="68" y="50"/>
                  </a:lnTo>
                  <a:lnTo>
                    <a:pt x="62" y="55"/>
                  </a:lnTo>
                  <a:lnTo>
                    <a:pt x="58" y="62"/>
                  </a:lnTo>
                  <a:lnTo>
                    <a:pt x="54" y="69"/>
                  </a:lnTo>
                  <a:lnTo>
                    <a:pt x="51" y="78"/>
                  </a:lnTo>
                  <a:lnTo>
                    <a:pt x="51" y="89"/>
                  </a:lnTo>
                  <a:lnTo>
                    <a:pt x="51" y="200"/>
                  </a:lnTo>
                  <a:lnTo>
                    <a:pt x="0" y="200"/>
                  </a:lnTo>
                  <a:lnTo>
                    <a:pt x="0" y="6"/>
                  </a:lnTo>
                  <a:lnTo>
                    <a:pt x="49" y="6"/>
                  </a:lnTo>
                  <a:lnTo>
                    <a:pt x="49" y="34"/>
                  </a:lnTo>
                  <a:lnTo>
                    <a:pt x="49" y="34"/>
                  </a:lnTo>
                  <a:lnTo>
                    <a:pt x="53" y="27"/>
                  </a:lnTo>
                  <a:lnTo>
                    <a:pt x="60" y="21"/>
                  </a:lnTo>
                  <a:lnTo>
                    <a:pt x="63" y="16"/>
                  </a:lnTo>
                  <a:lnTo>
                    <a:pt x="67" y="13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4" y="5"/>
                  </a:lnTo>
                  <a:lnTo>
                    <a:pt x="91" y="2"/>
                  </a:lnTo>
                  <a:lnTo>
                    <a:pt x="99" y="1"/>
                  </a:lnTo>
                  <a:lnTo>
                    <a:pt x="107" y="0"/>
                  </a:lnTo>
                  <a:lnTo>
                    <a:pt x="115" y="1"/>
                  </a:lnTo>
                  <a:lnTo>
                    <a:pt x="121" y="1"/>
                  </a:lnTo>
                  <a:lnTo>
                    <a:pt x="128" y="3"/>
                  </a:lnTo>
                  <a:lnTo>
                    <a:pt x="134" y="5"/>
                  </a:lnTo>
                  <a:lnTo>
                    <a:pt x="140" y="7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6" y="17"/>
                  </a:lnTo>
                  <a:lnTo>
                    <a:pt x="160" y="22"/>
                  </a:lnTo>
                  <a:lnTo>
                    <a:pt x="164" y="26"/>
                  </a:lnTo>
                  <a:lnTo>
                    <a:pt x="167" y="32"/>
                  </a:lnTo>
                  <a:lnTo>
                    <a:pt x="170" y="37"/>
                  </a:lnTo>
                  <a:lnTo>
                    <a:pt x="172" y="43"/>
                  </a:lnTo>
                  <a:lnTo>
                    <a:pt x="173" y="51"/>
                  </a:lnTo>
                  <a:lnTo>
                    <a:pt x="174" y="57"/>
                  </a:lnTo>
                  <a:lnTo>
                    <a:pt x="175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5086350" y="6296025"/>
              <a:ext cx="26988" cy="139700"/>
            </a:xfrm>
            <a:custGeom>
              <a:avLst/>
              <a:gdLst/>
              <a:ahLst/>
              <a:cxnLst>
                <a:cxn ang="0">
                  <a:pos x="51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51" y="48"/>
                </a:cxn>
                <a:cxn ang="0">
                  <a:pos x="0" y="71"/>
                </a:cxn>
                <a:cxn ang="0">
                  <a:pos x="51" y="71"/>
                </a:cxn>
                <a:cxn ang="0">
                  <a:pos x="51" y="265"/>
                </a:cxn>
                <a:cxn ang="0">
                  <a:pos x="0" y="265"/>
                </a:cxn>
                <a:cxn ang="0">
                  <a:pos x="0" y="71"/>
                </a:cxn>
              </a:cxnLst>
              <a:rect l="0" t="0" r="r" b="b"/>
              <a:pathLst>
                <a:path w="51" h="265">
                  <a:moveTo>
                    <a:pt x="51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48"/>
                  </a:lnTo>
                  <a:close/>
                  <a:moveTo>
                    <a:pt x="0" y="71"/>
                  </a:moveTo>
                  <a:lnTo>
                    <a:pt x="51" y="71"/>
                  </a:lnTo>
                  <a:lnTo>
                    <a:pt x="51" y="265"/>
                  </a:lnTo>
                  <a:lnTo>
                    <a:pt x="0" y="26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5129213" y="6332538"/>
              <a:ext cx="101600" cy="103188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23" y="194"/>
                </a:cxn>
                <a:cxn ang="0">
                  <a:pos x="69" y="194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97" y="142"/>
                </a:cxn>
                <a:cxn ang="0">
                  <a:pos x="97" y="142"/>
                </a:cxn>
                <a:cxn ang="0">
                  <a:pos x="139" y="0"/>
                </a:cxn>
                <a:cxn ang="0">
                  <a:pos x="194" y="0"/>
                </a:cxn>
              </a:cxnLst>
              <a:rect l="0" t="0" r="r" b="b"/>
              <a:pathLst>
                <a:path w="194" h="194">
                  <a:moveTo>
                    <a:pt x="194" y="0"/>
                  </a:moveTo>
                  <a:lnTo>
                    <a:pt x="123" y="194"/>
                  </a:lnTo>
                  <a:lnTo>
                    <a:pt x="69" y="19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139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5238750" y="6329363"/>
              <a:ext cx="96838" cy="107950"/>
            </a:xfrm>
            <a:custGeom>
              <a:avLst/>
              <a:gdLst/>
              <a:ahLst/>
              <a:cxnLst>
                <a:cxn ang="0">
                  <a:pos x="131" y="83"/>
                </a:cxn>
                <a:cxn ang="0">
                  <a:pos x="126" y="63"/>
                </a:cxn>
                <a:cxn ang="0">
                  <a:pos x="116" y="51"/>
                </a:cxn>
                <a:cxn ang="0">
                  <a:pos x="104" y="45"/>
                </a:cxn>
                <a:cxn ang="0">
                  <a:pos x="91" y="42"/>
                </a:cxn>
                <a:cxn ang="0">
                  <a:pos x="76" y="45"/>
                </a:cxn>
                <a:cxn ang="0">
                  <a:pos x="64" y="53"/>
                </a:cxn>
                <a:cxn ang="0">
                  <a:pos x="56" y="66"/>
                </a:cxn>
                <a:cxn ang="0">
                  <a:pos x="53" y="83"/>
                </a:cxn>
                <a:cxn ang="0">
                  <a:pos x="181" y="143"/>
                </a:cxn>
                <a:cxn ang="0">
                  <a:pos x="173" y="163"/>
                </a:cxn>
                <a:cxn ang="0">
                  <a:pos x="161" y="180"/>
                </a:cxn>
                <a:cxn ang="0">
                  <a:pos x="147" y="190"/>
                </a:cxn>
                <a:cxn ang="0">
                  <a:pos x="130" y="199"/>
                </a:cxn>
                <a:cxn ang="0">
                  <a:pos x="113" y="203"/>
                </a:cxn>
                <a:cxn ang="0">
                  <a:pos x="96" y="204"/>
                </a:cxn>
                <a:cxn ang="0">
                  <a:pos x="70" y="202"/>
                </a:cxn>
                <a:cxn ang="0">
                  <a:pos x="47" y="195"/>
                </a:cxn>
                <a:cxn ang="0">
                  <a:pos x="28" y="181"/>
                </a:cxn>
                <a:cxn ang="0">
                  <a:pos x="13" y="161"/>
                </a:cxn>
                <a:cxn ang="0">
                  <a:pos x="3" y="134"/>
                </a:cxn>
                <a:cxn ang="0">
                  <a:pos x="0" y="99"/>
                </a:cxn>
                <a:cxn ang="0">
                  <a:pos x="2" y="73"/>
                </a:cxn>
                <a:cxn ang="0">
                  <a:pos x="6" y="57"/>
                </a:cxn>
                <a:cxn ang="0">
                  <a:pos x="15" y="40"/>
                </a:cxn>
                <a:cxn ang="0">
                  <a:pos x="26" y="25"/>
                </a:cxn>
                <a:cxn ang="0">
                  <a:pos x="42" y="12"/>
                </a:cxn>
                <a:cxn ang="0">
                  <a:pos x="64" y="3"/>
                </a:cxn>
                <a:cxn ang="0">
                  <a:pos x="93" y="0"/>
                </a:cxn>
                <a:cxn ang="0">
                  <a:pos x="112" y="2"/>
                </a:cxn>
                <a:cxn ang="0">
                  <a:pos x="134" y="8"/>
                </a:cxn>
                <a:cxn ang="0">
                  <a:pos x="152" y="21"/>
                </a:cxn>
                <a:cxn ang="0">
                  <a:pos x="168" y="40"/>
                </a:cxn>
                <a:cxn ang="0">
                  <a:pos x="175" y="53"/>
                </a:cxn>
                <a:cxn ang="0">
                  <a:pos x="179" y="68"/>
                </a:cxn>
                <a:cxn ang="0">
                  <a:pos x="183" y="107"/>
                </a:cxn>
                <a:cxn ang="0">
                  <a:pos x="50" y="116"/>
                </a:cxn>
                <a:cxn ang="0">
                  <a:pos x="54" y="135"/>
                </a:cxn>
                <a:cxn ang="0">
                  <a:pos x="58" y="145"/>
                </a:cxn>
                <a:cxn ang="0">
                  <a:pos x="67" y="155"/>
                </a:cxn>
                <a:cxn ang="0">
                  <a:pos x="78" y="161"/>
                </a:cxn>
                <a:cxn ang="0">
                  <a:pos x="96" y="163"/>
                </a:cxn>
                <a:cxn ang="0">
                  <a:pos x="107" y="162"/>
                </a:cxn>
                <a:cxn ang="0">
                  <a:pos x="116" y="158"/>
                </a:cxn>
                <a:cxn ang="0">
                  <a:pos x="124" y="152"/>
                </a:cxn>
                <a:cxn ang="0">
                  <a:pos x="129" y="143"/>
                </a:cxn>
              </a:cxnLst>
              <a:rect l="0" t="0" r="r" b="b"/>
              <a:pathLst>
                <a:path w="183" h="204">
                  <a:moveTo>
                    <a:pt x="53" y="83"/>
                  </a:moveTo>
                  <a:lnTo>
                    <a:pt x="131" y="83"/>
                  </a:lnTo>
                  <a:lnTo>
                    <a:pt x="129" y="73"/>
                  </a:lnTo>
                  <a:lnTo>
                    <a:pt x="126" y="63"/>
                  </a:lnTo>
                  <a:lnTo>
                    <a:pt x="122" y="56"/>
                  </a:lnTo>
                  <a:lnTo>
                    <a:pt x="116" y="51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98" y="42"/>
                  </a:lnTo>
                  <a:lnTo>
                    <a:pt x="91" y="42"/>
                  </a:lnTo>
                  <a:lnTo>
                    <a:pt x="83" y="42"/>
                  </a:lnTo>
                  <a:lnTo>
                    <a:pt x="76" y="45"/>
                  </a:lnTo>
                  <a:lnTo>
                    <a:pt x="70" y="48"/>
                  </a:lnTo>
                  <a:lnTo>
                    <a:pt x="64" y="53"/>
                  </a:lnTo>
                  <a:lnTo>
                    <a:pt x="59" y="59"/>
                  </a:lnTo>
                  <a:lnTo>
                    <a:pt x="56" y="66"/>
                  </a:lnTo>
                  <a:lnTo>
                    <a:pt x="54" y="74"/>
                  </a:lnTo>
                  <a:lnTo>
                    <a:pt x="53" y="83"/>
                  </a:lnTo>
                  <a:close/>
                  <a:moveTo>
                    <a:pt x="129" y="143"/>
                  </a:moveTo>
                  <a:lnTo>
                    <a:pt x="181" y="143"/>
                  </a:lnTo>
                  <a:lnTo>
                    <a:pt x="178" y="154"/>
                  </a:lnTo>
                  <a:lnTo>
                    <a:pt x="173" y="163"/>
                  </a:lnTo>
                  <a:lnTo>
                    <a:pt x="167" y="172"/>
                  </a:lnTo>
                  <a:lnTo>
                    <a:pt x="161" y="180"/>
                  </a:lnTo>
                  <a:lnTo>
                    <a:pt x="153" y="185"/>
                  </a:lnTo>
                  <a:lnTo>
                    <a:pt x="147" y="190"/>
                  </a:lnTo>
                  <a:lnTo>
                    <a:pt x="138" y="195"/>
                  </a:lnTo>
                  <a:lnTo>
                    <a:pt x="130" y="199"/>
                  </a:lnTo>
                  <a:lnTo>
                    <a:pt x="122" y="201"/>
                  </a:lnTo>
                  <a:lnTo>
                    <a:pt x="113" y="203"/>
                  </a:lnTo>
                  <a:lnTo>
                    <a:pt x="104" y="204"/>
                  </a:lnTo>
                  <a:lnTo>
                    <a:pt x="96" y="204"/>
                  </a:lnTo>
                  <a:lnTo>
                    <a:pt x="83" y="203"/>
                  </a:lnTo>
                  <a:lnTo>
                    <a:pt x="70" y="202"/>
                  </a:lnTo>
                  <a:lnTo>
                    <a:pt x="58" y="199"/>
                  </a:lnTo>
                  <a:lnTo>
                    <a:pt x="47" y="195"/>
                  </a:lnTo>
                  <a:lnTo>
                    <a:pt x="36" y="188"/>
                  </a:lnTo>
                  <a:lnTo>
                    <a:pt x="28" y="181"/>
                  </a:lnTo>
                  <a:lnTo>
                    <a:pt x="19" y="172"/>
                  </a:lnTo>
                  <a:lnTo>
                    <a:pt x="13" y="161"/>
                  </a:lnTo>
                  <a:lnTo>
                    <a:pt x="7" y="148"/>
                  </a:lnTo>
                  <a:lnTo>
                    <a:pt x="3" y="134"/>
                  </a:lnTo>
                  <a:lnTo>
                    <a:pt x="1" y="117"/>
                  </a:lnTo>
                  <a:lnTo>
                    <a:pt x="0" y="99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4" y="65"/>
                  </a:lnTo>
                  <a:lnTo>
                    <a:pt x="6" y="57"/>
                  </a:lnTo>
                  <a:lnTo>
                    <a:pt x="10" y="49"/>
                  </a:lnTo>
                  <a:lnTo>
                    <a:pt x="15" y="40"/>
                  </a:lnTo>
                  <a:lnTo>
                    <a:pt x="19" y="33"/>
                  </a:lnTo>
                  <a:lnTo>
                    <a:pt x="26" y="25"/>
                  </a:lnTo>
                  <a:lnTo>
                    <a:pt x="33" y="19"/>
                  </a:lnTo>
                  <a:lnTo>
                    <a:pt x="42" y="12"/>
                  </a:lnTo>
                  <a:lnTo>
                    <a:pt x="53" y="7"/>
                  </a:lnTo>
                  <a:lnTo>
                    <a:pt x="64" y="3"/>
                  </a:lnTo>
                  <a:lnTo>
                    <a:pt x="77" y="1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2"/>
                  </a:lnTo>
                  <a:lnTo>
                    <a:pt x="123" y="5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2" y="21"/>
                  </a:lnTo>
                  <a:lnTo>
                    <a:pt x="161" y="29"/>
                  </a:lnTo>
                  <a:lnTo>
                    <a:pt x="168" y="40"/>
                  </a:lnTo>
                  <a:lnTo>
                    <a:pt x="171" y="46"/>
                  </a:lnTo>
                  <a:lnTo>
                    <a:pt x="175" y="53"/>
                  </a:lnTo>
                  <a:lnTo>
                    <a:pt x="177" y="61"/>
                  </a:lnTo>
                  <a:lnTo>
                    <a:pt x="179" y="68"/>
                  </a:lnTo>
                  <a:lnTo>
                    <a:pt x="182" y="87"/>
                  </a:lnTo>
                  <a:lnTo>
                    <a:pt x="183" y="107"/>
                  </a:lnTo>
                  <a:lnTo>
                    <a:pt x="183" y="116"/>
                  </a:lnTo>
                  <a:lnTo>
                    <a:pt x="50" y="116"/>
                  </a:lnTo>
                  <a:lnTo>
                    <a:pt x="51" y="124"/>
                  </a:lnTo>
                  <a:lnTo>
                    <a:pt x="54" y="135"/>
                  </a:lnTo>
                  <a:lnTo>
                    <a:pt x="56" y="141"/>
                  </a:lnTo>
                  <a:lnTo>
                    <a:pt x="58" y="145"/>
                  </a:lnTo>
                  <a:lnTo>
                    <a:pt x="62" y="150"/>
                  </a:lnTo>
                  <a:lnTo>
                    <a:pt x="67" y="155"/>
                  </a:lnTo>
                  <a:lnTo>
                    <a:pt x="72" y="158"/>
                  </a:lnTo>
                  <a:lnTo>
                    <a:pt x="78" y="161"/>
                  </a:lnTo>
                  <a:lnTo>
                    <a:pt x="87" y="162"/>
                  </a:lnTo>
                  <a:lnTo>
                    <a:pt x="96" y="163"/>
                  </a:lnTo>
                  <a:lnTo>
                    <a:pt x="101" y="163"/>
                  </a:lnTo>
                  <a:lnTo>
                    <a:pt x="107" y="162"/>
                  </a:lnTo>
                  <a:lnTo>
                    <a:pt x="112" y="160"/>
                  </a:lnTo>
                  <a:lnTo>
                    <a:pt x="116" y="158"/>
                  </a:lnTo>
                  <a:lnTo>
                    <a:pt x="121" y="155"/>
                  </a:lnTo>
                  <a:lnTo>
                    <a:pt x="124" y="152"/>
                  </a:lnTo>
                  <a:lnTo>
                    <a:pt x="127" y="147"/>
                  </a:lnTo>
                  <a:lnTo>
                    <a:pt x="129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5353050" y="6329363"/>
              <a:ext cx="58738" cy="106363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0" y="6"/>
                </a:cxn>
                <a:cxn ang="0">
                  <a:pos x="48" y="6"/>
                </a:cxn>
                <a:cxn ang="0">
                  <a:pos x="48" y="39"/>
                </a:cxn>
                <a:cxn ang="0">
                  <a:pos x="48" y="39"/>
                </a:cxn>
                <a:cxn ang="0">
                  <a:pos x="53" y="32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68" y="13"/>
                </a:cxn>
                <a:cxn ang="0">
                  <a:pos x="74" y="8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2" y="0"/>
                </a:cxn>
                <a:cxn ang="0">
                  <a:pos x="107" y="1"/>
                </a:cxn>
                <a:cxn ang="0">
                  <a:pos x="112" y="1"/>
                </a:cxn>
                <a:cxn ang="0">
                  <a:pos x="112" y="53"/>
                </a:cxn>
                <a:cxn ang="0">
                  <a:pos x="105" y="52"/>
                </a:cxn>
                <a:cxn ang="0">
                  <a:pos x="97" y="52"/>
                </a:cxn>
                <a:cxn ang="0">
                  <a:pos x="88" y="53"/>
                </a:cxn>
                <a:cxn ang="0">
                  <a:pos x="80" y="54"/>
                </a:cxn>
                <a:cxn ang="0">
                  <a:pos x="73" y="56"/>
                </a:cxn>
                <a:cxn ang="0">
                  <a:pos x="68" y="60"/>
                </a:cxn>
                <a:cxn ang="0">
                  <a:pos x="63" y="63"/>
                </a:cxn>
                <a:cxn ang="0">
                  <a:pos x="59" y="67"/>
                </a:cxn>
                <a:cxn ang="0">
                  <a:pos x="56" y="73"/>
                </a:cxn>
                <a:cxn ang="0">
                  <a:pos x="54" y="77"/>
                </a:cxn>
                <a:cxn ang="0">
                  <a:pos x="51" y="88"/>
                </a:cxn>
                <a:cxn ang="0">
                  <a:pos x="51" y="99"/>
                </a:cxn>
                <a:cxn ang="0">
                  <a:pos x="51" y="200"/>
                </a:cxn>
                <a:cxn ang="0">
                  <a:pos x="0" y="200"/>
                </a:cxn>
              </a:cxnLst>
              <a:rect l="0" t="0" r="r" b="b"/>
              <a:pathLst>
                <a:path w="112" h="200">
                  <a:moveTo>
                    <a:pt x="0" y="200"/>
                  </a:moveTo>
                  <a:lnTo>
                    <a:pt x="0" y="6"/>
                  </a:lnTo>
                  <a:lnTo>
                    <a:pt x="48" y="6"/>
                  </a:lnTo>
                  <a:lnTo>
                    <a:pt x="48" y="39"/>
                  </a:lnTo>
                  <a:lnTo>
                    <a:pt x="48" y="39"/>
                  </a:lnTo>
                  <a:lnTo>
                    <a:pt x="53" y="32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8" y="13"/>
                  </a:lnTo>
                  <a:lnTo>
                    <a:pt x="74" y="8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07" y="1"/>
                  </a:lnTo>
                  <a:lnTo>
                    <a:pt x="112" y="1"/>
                  </a:lnTo>
                  <a:lnTo>
                    <a:pt x="112" y="53"/>
                  </a:lnTo>
                  <a:lnTo>
                    <a:pt x="105" y="52"/>
                  </a:lnTo>
                  <a:lnTo>
                    <a:pt x="97" y="52"/>
                  </a:lnTo>
                  <a:lnTo>
                    <a:pt x="88" y="53"/>
                  </a:lnTo>
                  <a:lnTo>
                    <a:pt x="80" y="54"/>
                  </a:lnTo>
                  <a:lnTo>
                    <a:pt x="73" y="56"/>
                  </a:lnTo>
                  <a:lnTo>
                    <a:pt x="68" y="60"/>
                  </a:lnTo>
                  <a:lnTo>
                    <a:pt x="63" y="63"/>
                  </a:lnTo>
                  <a:lnTo>
                    <a:pt x="59" y="67"/>
                  </a:lnTo>
                  <a:lnTo>
                    <a:pt x="56" y="73"/>
                  </a:lnTo>
                  <a:lnTo>
                    <a:pt x="54" y="77"/>
                  </a:lnTo>
                  <a:lnTo>
                    <a:pt x="51" y="88"/>
                  </a:lnTo>
                  <a:lnTo>
                    <a:pt x="51" y="99"/>
                  </a:lnTo>
                  <a:lnTo>
                    <a:pt x="51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5418138" y="6329363"/>
              <a:ext cx="93663" cy="107950"/>
            </a:xfrm>
            <a:custGeom>
              <a:avLst/>
              <a:gdLst/>
              <a:ahLst/>
              <a:cxnLst>
                <a:cxn ang="0">
                  <a:pos x="122" y="64"/>
                </a:cxn>
                <a:cxn ang="0">
                  <a:pos x="120" y="55"/>
                </a:cxn>
                <a:cxn ang="0">
                  <a:pos x="115" y="47"/>
                </a:cxn>
                <a:cxn ang="0">
                  <a:pos x="105" y="41"/>
                </a:cxn>
                <a:cxn ang="0">
                  <a:pos x="88" y="39"/>
                </a:cxn>
                <a:cxn ang="0">
                  <a:pos x="71" y="41"/>
                </a:cxn>
                <a:cxn ang="0">
                  <a:pos x="62" y="46"/>
                </a:cxn>
                <a:cxn ang="0">
                  <a:pos x="57" y="51"/>
                </a:cxn>
                <a:cxn ang="0">
                  <a:pos x="56" y="57"/>
                </a:cxn>
                <a:cxn ang="0">
                  <a:pos x="60" y="65"/>
                </a:cxn>
                <a:cxn ang="0">
                  <a:pos x="69" y="72"/>
                </a:cxn>
                <a:cxn ang="0">
                  <a:pos x="100" y="79"/>
                </a:cxn>
                <a:cxn ang="0">
                  <a:pos x="117" y="82"/>
                </a:cxn>
                <a:cxn ang="0">
                  <a:pos x="135" y="88"/>
                </a:cxn>
                <a:cxn ang="0">
                  <a:pos x="151" y="94"/>
                </a:cxn>
                <a:cxn ang="0">
                  <a:pos x="165" y="105"/>
                </a:cxn>
                <a:cxn ang="0">
                  <a:pos x="174" y="119"/>
                </a:cxn>
                <a:cxn ang="0">
                  <a:pos x="177" y="137"/>
                </a:cxn>
                <a:cxn ang="0">
                  <a:pos x="175" y="157"/>
                </a:cxn>
                <a:cxn ang="0">
                  <a:pos x="169" y="172"/>
                </a:cxn>
                <a:cxn ang="0">
                  <a:pos x="159" y="184"/>
                </a:cxn>
                <a:cxn ang="0">
                  <a:pos x="147" y="193"/>
                </a:cxn>
                <a:cxn ang="0">
                  <a:pos x="133" y="198"/>
                </a:cxn>
                <a:cxn ang="0">
                  <a:pos x="119" y="202"/>
                </a:cxn>
                <a:cxn ang="0">
                  <a:pos x="93" y="204"/>
                </a:cxn>
                <a:cxn ang="0">
                  <a:pos x="70" y="203"/>
                </a:cxn>
                <a:cxn ang="0">
                  <a:pos x="50" y="199"/>
                </a:cxn>
                <a:cxn ang="0">
                  <a:pos x="30" y="190"/>
                </a:cxn>
                <a:cxn ang="0">
                  <a:pos x="14" y="177"/>
                </a:cxn>
                <a:cxn ang="0">
                  <a:pos x="4" y="160"/>
                </a:cxn>
                <a:cxn ang="0">
                  <a:pos x="0" y="137"/>
                </a:cxn>
                <a:cxn ang="0">
                  <a:pos x="52" y="143"/>
                </a:cxn>
                <a:cxn ang="0">
                  <a:pos x="57" y="154"/>
                </a:cxn>
                <a:cxn ang="0">
                  <a:pos x="67" y="161"/>
                </a:cxn>
                <a:cxn ang="0">
                  <a:pos x="83" y="166"/>
                </a:cxn>
                <a:cxn ang="0">
                  <a:pos x="103" y="166"/>
                </a:cxn>
                <a:cxn ang="0">
                  <a:pos x="116" y="161"/>
                </a:cxn>
                <a:cxn ang="0">
                  <a:pos x="123" y="155"/>
                </a:cxn>
                <a:cxn ang="0">
                  <a:pos x="127" y="149"/>
                </a:cxn>
                <a:cxn ang="0">
                  <a:pos x="125" y="142"/>
                </a:cxn>
                <a:cxn ang="0">
                  <a:pos x="120" y="134"/>
                </a:cxn>
                <a:cxn ang="0">
                  <a:pos x="101" y="128"/>
                </a:cxn>
                <a:cxn ang="0">
                  <a:pos x="76" y="122"/>
                </a:cxn>
                <a:cxn ang="0">
                  <a:pos x="57" y="118"/>
                </a:cxn>
                <a:cxn ang="0">
                  <a:pos x="40" y="113"/>
                </a:cxn>
                <a:cxn ang="0">
                  <a:pos x="25" y="104"/>
                </a:cxn>
                <a:cxn ang="0">
                  <a:pos x="14" y="92"/>
                </a:cxn>
                <a:cxn ang="0">
                  <a:pos x="8" y="75"/>
                </a:cxn>
                <a:cxn ang="0">
                  <a:pos x="7" y="57"/>
                </a:cxn>
                <a:cxn ang="0">
                  <a:pos x="10" y="43"/>
                </a:cxn>
                <a:cxn ang="0">
                  <a:pos x="17" y="28"/>
                </a:cxn>
                <a:cxn ang="0">
                  <a:pos x="29" y="16"/>
                </a:cxn>
                <a:cxn ang="0">
                  <a:pos x="47" y="7"/>
                </a:cxn>
                <a:cxn ang="0">
                  <a:pos x="70" y="1"/>
                </a:cxn>
                <a:cxn ang="0">
                  <a:pos x="94" y="0"/>
                </a:cxn>
                <a:cxn ang="0">
                  <a:pos x="114" y="2"/>
                </a:cxn>
                <a:cxn ang="0">
                  <a:pos x="133" y="8"/>
                </a:cxn>
                <a:cxn ang="0">
                  <a:pos x="149" y="17"/>
                </a:cxn>
                <a:cxn ang="0">
                  <a:pos x="162" y="32"/>
                </a:cxn>
                <a:cxn ang="0">
                  <a:pos x="170" y="52"/>
                </a:cxn>
              </a:cxnLst>
              <a:rect l="0" t="0" r="r" b="b"/>
              <a:pathLst>
                <a:path w="177" h="204">
                  <a:moveTo>
                    <a:pt x="172" y="64"/>
                  </a:moveTo>
                  <a:lnTo>
                    <a:pt x="122" y="64"/>
                  </a:lnTo>
                  <a:lnTo>
                    <a:pt x="121" y="60"/>
                  </a:lnTo>
                  <a:lnTo>
                    <a:pt x="120" y="55"/>
                  </a:lnTo>
                  <a:lnTo>
                    <a:pt x="118" y="51"/>
                  </a:lnTo>
                  <a:lnTo>
                    <a:pt x="115" y="47"/>
                  </a:lnTo>
                  <a:lnTo>
                    <a:pt x="110" y="43"/>
                  </a:lnTo>
                  <a:lnTo>
                    <a:pt x="105" y="41"/>
                  </a:lnTo>
                  <a:lnTo>
                    <a:pt x="97" y="40"/>
                  </a:lnTo>
                  <a:lnTo>
                    <a:pt x="88" y="39"/>
                  </a:lnTo>
                  <a:lnTo>
                    <a:pt x="79" y="39"/>
                  </a:lnTo>
                  <a:lnTo>
                    <a:pt x="71" y="41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60" y="49"/>
                  </a:lnTo>
                  <a:lnTo>
                    <a:pt x="57" y="51"/>
                  </a:lnTo>
                  <a:lnTo>
                    <a:pt x="56" y="54"/>
                  </a:lnTo>
                  <a:lnTo>
                    <a:pt x="56" y="57"/>
                  </a:lnTo>
                  <a:lnTo>
                    <a:pt x="57" y="62"/>
                  </a:lnTo>
                  <a:lnTo>
                    <a:pt x="60" y="65"/>
                  </a:lnTo>
                  <a:lnTo>
                    <a:pt x="64" y="68"/>
                  </a:lnTo>
                  <a:lnTo>
                    <a:pt x="69" y="72"/>
                  </a:lnTo>
                  <a:lnTo>
                    <a:pt x="82" y="75"/>
                  </a:lnTo>
                  <a:lnTo>
                    <a:pt x="100" y="79"/>
                  </a:lnTo>
                  <a:lnTo>
                    <a:pt x="108" y="80"/>
                  </a:lnTo>
                  <a:lnTo>
                    <a:pt x="117" y="82"/>
                  </a:lnTo>
                  <a:lnTo>
                    <a:pt x="127" y="84"/>
                  </a:lnTo>
                  <a:lnTo>
                    <a:pt x="135" y="88"/>
                  </a:lnTo>
                  <a:lnTo>
                    <a:pt x="144" y="91"/>
                  </a:lnTo>
                  <a:lnTo>
                    <a:pt x="151" y="94"/>
                  </a:lnTo>
                  <a:lnTo>
                    <a:pt x="159" y="100"/>
                  </a:lnTo>
                  <a:lnTo>
                    <a:pt x="165" y="105"/>
                  </a:lnTo>
                  <a:lnTo>
                    <a:pt x="171" y="112"/>
                  </a:lnTo>
                  <a:lnTo>
                    <a:pt x="174" y="119"/>
                  </a:lnTo>
                  <a:lnTo>
                    <a:pt x="176" y="128"/>
                  </a:lnTo>
                  <a:lnTo>
                    <a:pt x="177" y="137"/>
                  </a:lnTo>
                  <a:lnTo>
                    <a:pt x="177" y="148"/>
                  </a:lnTo>
                  <a:lnTo>
                    <a:pt x="175" y="157"/>
                  </a:lnTo>
                  <a:lnTo>
                    <a:pt x="173" y="164"/>
                  </a:lnTo>
                  <a:lnTo>
                    <a:pt x="169" y="172"/>
                  </a:lnTo>
                  <a:lnTo>
                    <a:pt x="164" y="179"/>
                  </a:lnTo>
                  <a:lnTo>
                    <a:pt x="159" y="184"/>
                  </a:lnTo>
                  <a:lnTo>
                    <a:pt x="154" y="188"/>
                  </a:lnTo>
                  <a:lnTo>
                    <a:pt x="147" y="193"/>
                  </a:lnTo>
                  <a:lnTo>
                    <a:pt x="140" y="196"/>
                  </a:lnTo>
                  <a:lnTo>
                    <a:pt x="133" y="198"/>
                  </a:lnTo>
                  <a:lnTo>
                    <a:pt x="127" y="200"/>
                  </a:lnTo>
                  <a:lnTo>
                    <a:pt x="119" y="202"/>
                  </a:lnTo>
                  <a:lnTo>
                    <a:pt x="105" y="203"/>
                  </a:lnTo>
                  <a:lnTo>
                    <a:pt x="93" y="204"/>
                  </a:lnTo>
                  <a:lnTo>
                    <a:pt x="82" y="204"/>
                  </a:lnTo>
                  <a:lnTo>
                    <a:pt x="70" y="203"/>
                  </a:lnTo>
                  <a:lnTo>
                    <a:pt x="60" y="201"/>
                  </a:lnTo>
                  <a:lnTo>
                    <a:pt x="50" y="199"/>
                  </a:lnTo>
                  <a:lnTo>
                    <a:pt x="39" y="195"/>
                  </a:lnTo>
                  <a:lnTo>
                    <a:pt x="30" y="190"/>
                  </a:lnTo>
                  <a:lnTo>
                    <a:pt x="22" y="185"/>
                  </a:lnTo>
                  <a:lnTo>
                    <a:pt x="14" y="177"/>
                  </a:lnTo>
                  <a:lnTo>
                    <a:pt x="9" y="170"/>
                  </a:lnTo>
                  <a:lnTo>
                    <a:pt x="4" y="160"/>
                  </a:lnTo>
                  <a:lnTo>
                    <a:pt x="1" y="149"/>
                  </a:lnTo>
                  <a:lnTo>
                    <a:pt x="0" y="137"/>
                  </a:lnTo>
                  <a:lnTo>
                    <a:pt x="52" y="137"/>
                  </a:lnTo>
                  <a:lnTo>
                    <a:pt x="52" y="143"/>
                  </a:lnTo>
                  <a:lnTo>
                    <a:pt x="54" y="148"/>
                  </a:lnTo>
                  <a:lnTo>
                    <a:pt x="57" y="154"/>
                  </a:lnTo>
                  <a:lnTo>
                    <a:pt x="62" y="158"/>
                  </a:lnTo>
                  <a:lnTo>
                    <a:pt x="67" y="161"/>
                  </a:lnTo>
                  <a:lnTo>
                    <a:pt x="75" y="163"/>
                  </a:lnTo>
                  <a:lnTo>
                    <a:pt x="83" y="166"/>
                  </a:lnTo>
                  <a:lnTo>
                    <a:pt x="94" y="166"/>
                  </a:lnTo>
                  <a:lnTo>
                    <a:pt x="103" y="166"/>
                  </a:lnTo>
                  <a:lnTo>
                    <a:pt x="110" y="163"/>
                  </a:lnTo>
                  <a:lnTo>
                    <a:pt x="116" y="161"/>
                  </a:lnTo>
                  <a:lnTo>
                    <a:pt x="120" y="159"/>
                  </a:lnTo>
                  <a:lnTo>
                    <a:pt x="123" y="155"/>
                  </a:lnTo>
                  <a:lnTo>
                    <a:pt x="125" y="152"/>
                  </a:lnTo>
                  <a:lnTo>
                    <a:pt x="127" y="149"/>
                  </a:lnTo>
                  <a:lnTo>
                    <a:pt x="127" y="146"/>
                  </a:lnTo>
                  <a:lnTo>
                    <a:pt x="125" y="142"/>
                  </a:lnTo>
                  <a:lnTo>
                    <a:pt x="123" y="137"/>
                  </a:lnTo>
                  <a:lnTo>
                    <a:pt x="120" y="134"/>
                  </a:lnTo>
                  <a:lnTo>
                    <a:pt x="115" y="132"/>
                  </a:lnTo>
                  <a:lnTo>
                    <a:pt x="101" y="128"/>
                  </a:lnTo>
                  <a:lnTo>
                    <a:pt x="84" y="124"/>
                  </a:lnTo>
                  <a:lnTo>
                    <a:pt x="76" y="122"/>
                  </a:lnTo>
                  <a:lnTo>
                    <a:pt x="67" y="120"/>
                  </a:lnTo>
                  <a:lnTo>
                    <a:pt x="57" y="118"/>
                  </a:lnTo>
                  <a:lnTo>
                    <a:pt x="49" y="116"/>
                  </a:lnTo>
                  <a:lnTo>
                    <a:pt x="40" y="113"/>
                  </a:lnTo>
                  <a:lnTo>
                    <a:pt x="33" y="108"/>
                  </a:lnTo>
                  <a:lnTo>
                    <a:pt x="25" y="104"/>
                  </a:lnTo>
                  <a:lnTo>
                    <a:pt x="18" y="99"/>
                  </a:lnTo>
                  <a:lnTo>
                    <a:pt x="14" y="92"/>
                  </a:lnTo>
                  <a:lnTo>
                    <a:pt x="10" y="84"/>
                  </a:lnTo>
                  <a:lnTo>
                    <a:pt x="8" y="75"/>
                  </a:lnTo>
                  <a:lnTo>
                    <a:pt x="7" y="65"/>
                  </a:lnTo>
                  <a:lnTo>
                    <a:pt x="7" y="57"/>
                  </a:lnTo>
                  <a:lnTo>
                    <a:pt x="8" y="51"/>
                  </a:lnTo>
                  <a:lnTo>
                    <a:pt x="10" y="43"/>
                  </a:lnTo>
                  <a:lnTo>
                    <a:pt x="13" y="36"/>
                  </a:lnTo>
                  <a:lnTo>
                    <a:pt x="17" y="28"/>
                  </a:lnTo>
                  <a:lnTo>
                    <a:pt x="23" y="22"/>
                  </a:lnTo>
                  <a:lnTo>
                    <a:pt x="29" y="16"/>
                  </a:lnTo>
                  <a:lnTo>
                    <a:pt x="38" y="11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70" y="1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4" y="2"/>
                  </a:lnTo>
                  <a:lnTo>
                    <a:pt x="123" y="5"/>
                  </a:lnTo>
                  <a:lnTo>
                    <a:pt x="133" y="8"/>
                  </a:lnTo>
                  <a:lnTo>
                    <a:pt x="141" y="12"/>
                  </a:lnTo>
                  <a:lnTo>
                    <a:pt x="149" y="17"/>
                  </a:lnTo>
                  <a:lnTo>
                    <a:pt x="156" y="24"/>
                  </a:lnTo>
                  <a:lnTo>
                    <a:pt x="162" y="32"/>
                  </a:lnTo>
                  <a:lnTo>
                    <a:pt x="167" y="41"/>
                  </a:lnTo>
                  <a:lnTo>
                    <a:pt x="170" y="52"/>
                  </a:lnTo>
                  <a:lnTo>
                    <a:pt x="172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5532438" y="6296025"/>
              <a:ext cx="26988" cy="139700"/>
            </a:xfrm>
            <a:custGeom>
              <a:avLst/>
              <a:gdLst/>
              <a:ahLst/>
              <a:cxnLst>
                <a:cxn ang="0">
                  <a:pos x="51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51" y="48"/>
                </a:cxn>
                <a:cxn ang="0">
                  <a:pos x="0" y="71"/>
                </a:cxn>
                <a:cxn ang="0">
                  <a:pos x="51" y="71"/>
                </a:cxn>
                <a:cxn ang="0">
                  <a:pos x="51" y="265"/>
                </a:cxn>
                <a:cxn ang="0">
                  <a:pos x="0" y="265"/>
                </a:cxn>
                <a:cxn ang="0">
                  <a:pos x="0" y="71"/>
                </a:cxn>
              </a:cxnLst>
              <a:rect l="0" t="0" r="r" b="b"/>
              <a:pathLst>
                <a:path w="51" h="265">
                  <a:moveTo>
                    <a:pt x="51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48"/>
                  </a:lnTo>
                  <a:close/>
                  <a:moveTo>
                    <a:pt x="0" y="71"/>
                  </a:moveTo>
                  <a:lnTo>
                    <a:pt x="51" y="71"/>
                  </a:lnTo>
                  <a:lnTo>
                    <a:pt x="51" y="265"/>
                  </a:lnTo>
                  <a:lnTo>
                    <a:pt x="0" y="26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5575300" y="6305550"/>
              <a:ext cx="57150" cy="1317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7" y="52"/>
                </a:cxn>
                <a:cxn ang="0">
                  <a:pos x="108" y="52"/>
                </a:cxn>
                <a:cxn ang="0">
                  <a:pos x="108" y="88"/>
                </a:cxn>
                <a:cxn ang="0">
                  <a:pos x="77" y="88"/>
                </a:cxn>
                <a:cxn ang="0">
                  <a:pos x="77" y="193"/>
                </a:cxn>
                <a:cxn ang="0">
                  <a:pos x="77" y="198"/>
                </a:cxn>
                <a:cxn ang="0">
                  <a:pos x="77" y="201"/>
                </a:cxn>
                <a:cxn ang="0">
                  <a:pos x="78" y="204"/>
                </a:cxn>
                <a:cxn ang="0">
                  <a:pos x="80" y="206"/>
                </a:cxn>
                <a:cxn ang="0">
                  <a:pos x="82" y="207"/>
                </a:cxn>
                <a:cxn ang="0">
                  <a:pos x="86" y="208"/>
                </a:cxn>
                <a:cxn ang="0">
                  <a:pos x="91" y="209"/>
                </a:cxn>
                <a:cxn ang="0">
                  <a:pos x="99" y="209"/>
                </a:cxn>
                <a:cxn ang="0">
                  <a:pos x="103" y="209"/>
                </a:cxn>
                <a:cxn ang="0">
                  <a:pos x="108" y="208"/>
                </a:cxn>
                <a:cxn ang="0">
                  <a:pos x="108" y="247"/>
                </a:cxn>
                <a:cxn ang="0">
                  <a:pos x="96" y="247"/>
                </a:cxn>
                <a:cxn ang="0">
                  <a:pos x="85" y="248"/>
                </a:cxn>
                <a:cxn ang="0">
                  <a:pos x="78" y="248"/>
                </a:cxn>
                <a:cxn ang="0">
                  <a:pos x="68" y="247"/>
                </a:cxn>
                <a:cxn ang="0">
                  <a:pos x="59" y="246"/>
                </a:cxn>
                <a:cxn ang="0">
                  <a:pos x="51" y="245"/>
                </a:cxn>
                <a:cxn ang="0">
                  <a:pos x="45" y="243"/>
                </a:cxn>
                <a:cxn ang="0">
                  <a:pos x="40" y="240"/>
                </a:cxn>
                <a:cxn ang="0">
                  <a:pos x="36" y="236"/>
                </a:cxn>
                <a:cxn ang="0">
                  <a:pos x="33" y="232"/>
                </a:cxn>
                <a:cxn ang="0">
                  <a:pos x="29" y="228"/>
                </a:cxn>
                <a:cxn ang="0">
                  <a:pos x="28" y="223"/>
                </a:cxn>
                <a:cxn ang="0">
                  <a:pos x="27" y="218"/>
                </a:cxn>
                <a:cxn ang="0">
                  <a:pos x="26" y="212"/>
                </a:cxn>
                <a:cxn ang="0">
                  <a:pos x="26" y="206"/>
                </a:cxn>
                <a:cxn ang="0">
                  <a:pos x="26" y="88"/>
                </a:cxn>
                <a:cxn ang="0">
                  <a:pos x="0" y="88"/>
                </a:cxn>
                <a:cxn ang="0">
                  <a:pos x="0" y="52"/>
                </a:cxn>
                <a:cxn ang="0">
                  <a:pos x="26" y="52"/>
                </a:cxn>
                <a:cxn ang="0">
                  <a:pos x="26" y="0"/>
                </a:cxn>
                <a:cxn ang="0">
                  <a:pos x="77" y="0"/>
                </a:cxn>
              </a:cxnLst>
              <a:rect l="0" t="0" r="r" b="b"/>
              <a:pathLst>
                <a:path w="108" h="248">
                  <a:moveTo>
                    <a:pt x="77" y="0"/>
                  </a:moveTo>
                  <a:lnTo>
                    <a:pt x="77" y="52"/>
                  </a:lnTo>
                  <a:lnTo>
                    <a:pt x="108" y="52"/>
                  </a:lnTo>
                  <a:lnTo>
                    <a:pt x="108" y="88"/>
                  </a:lnTo>
                  <a:lnTo>
                    <a:pt x="77" y="88"/>
                  </a:lnTo>
                  <a:lnTo>
                    <a:pt x="77" y="193"/>
                  </a:lnTo>
                  <a:lnTo>
                    <a:pt x="77" y="198"/>
                  </a:lnTo>
                  <a:lnTo>
                    <a:pt x="77" y="201"/>
                  </a:lnTo>
                  <a:lnTo>
                    <a:pt x="78" y="204"/>
                  </a:lnTo>
                  <a:lnTo>
                    <a:pt x="80" y="206"/>
                  </a:lnTo>
                  <a:lnTo>
                    <a:pt x="82" y="207"/>
                  </a:lnTo>
                  <a:lnTo>
                    <a:pt x="86" y="208"/>
                  </a:lnTo>
                  <a:lnTo>
                    <a:pt x="91" y="209"/>
                  </a:lnTo>
                  <a:lnTo>
                    <a:pt x="99" y="209"/>
                  </a:lnTo>
                  <a:lnTo>
                    <a:pt x="103" y="209"/>
                  </a:lnTo>
                  <a:lnTo>
                    <a:pt x="108" y="208"/>
                  </a:lnTo>
                  <a:lnTo>
                    <a:pt x="108" y="247"/>
                  </a:lnTo>
                  <a:lnTo>
                    <a:pt x="96" y="247"/>
                  </a:lnTo>
                  <a:lnTo>
                    <a:pt x="85" y="248"/>
                  </a:lnTo>
                  <a:lnTo>
                    <a:pt x="78" y="248"/>
                  </a:lnTo>
                  <a:lnTo>
                    <a:pt x="68" y="247"/>
                  </a:lnTo>
                  <a:lnTo>
                    <a:pt x="59" y="246"/>
                  </a:lnTo>
                  <a:lnTo>
                    <a:pt x="51" y="245"/>
                  </a:lnTo>
                  <a:lnTo>
                    <a:pt x="45" y="243"/>
                  </a:lnTo>
                  <a:lnTo>
                    <a:pt x="40" y="240"/>
                  </a:lnTo>
                  <a:lnTo>
                    <a:pt x="36" y="236"/>
                  </a:lnTo>
                  <a:lnTo>
                    <a:pt x="33" y="232"/>
                  </a:lnTo>
                  <a:lnTo>
                    <a:pt x="29" y="228"/>
                  </a:lnTo>
                  <a:lnTo>
                    <a:pt x="28" y="223"/>
                  </a:lnTo>
                  <a:lnTo>
                    <a:pt x="27" y="218"/>
                  </a:lnTo>
                  <a:lnTo>
                    <a:pt x="26" y="212"/>
                  </a:lnTo>
                  <a:lnTo>
                    <a:pt x="26" y="206"/>
                  </a:lnTo>
                  <a:lnTo>
                    <a:pt x="26" y="88"/>
                  </a:lnTo>
                  <a:lnTo>
                    <a:pt x="0" y="88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2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5638800" y="6332538"/>
              <a:ext cx="103188" cy="144463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27" y="191"/>
                </a:cxn>
                <a:cxn ang="0">
                  <a:pos x="121" y="207"/>
                </a:cxn>
                <a:cxn ang="0">
                  <a:pos x="116" y="221"/>
                </a:cxn>
                <a:cxn ang="0">
                  <a:pos x="111" y="233"/>
                </a:cxn>
                <a:cxn ang="0">
                  <a:pos x="106" y="244"/>
                </a:cxn>
                <a:cxn ang="0">
                  <a:pos x="102" y="251"/>
                </a:cxn>
                <a:cxn ang="0">
                  <a:pos x="96" y="258"/>
                </a:cxn>
                <a:cxn ang="0">
                  <a:pos x="91" y="263"/>
                </a:cxn>
                <a:cxn ang="0">
                  <a:pos x="86" y="267"/>
                </a:cxn>
                <a:cxn ang="0">
                  <a:pos x="78" y="269"/>
                </a:cxn>
                <a:cxn ang="0">
                  <a:pos x="71" y="271"/>
                </a:cxn>
                <a:cxn ang="0">
                  <a:pos x="62" y="272"/>
                </a:cxn>
                <a:cxn ang="0">
                  <a:pos x="51" y="272"/>
                </a:cxn>
                <a:cxn ang="0">
                  <a:pos x="46" y="272"/>
                </a:cxn>
                <a:cxn ang="0">
                  <a:pos x="40" y="272"/>
                </a:cxn>
                <a:cxn ang="0">
                  <a:pos x="34" y="271"/>
                </a:cxn>
                <a:cxn ang="0">
                  <a:pos x="28" y="271"/>
                </a:cxn>
                <a:cxn ang="0">
                  <a:pos x="28" y="230"/>
                </a:cxn>
                <a:cxn ang="0">
                  <a:pos x="33" y="231"/>
                </a:cxn>
                <a:cxn ang="0">
                  <a:pos x="38" y="231"/>
                </a:cxn>
                <a:cxn ang="0">
                  <a:pos x="45" y="231"/>
                </a:cxn>
                <a:cxn ang="0">
                  <a:pos x="51" y="230"/>
                </a:cxn>
                <a:cxn ang="0">
                  <a:pos x="55" y="229"/>
                </a:cxn>
                <a:cxn ang="0">
                  <a:pos x="60" y="227"/>
                </a:cxn>
                <a:cxn ang="0">
                  <a:pos x="64" y="222"/>
                </a:cxn>
                <a:cxn ang="0">
                  <a:pos x="67" y="218"/>
                </a:cxn>
                <a:cxn ang="0">
                  <a:pos x="69" y="210"/>
                </a:cxn>
                <a:cxn ang="0">
                  <a:pos x="72" y="202"/>
                </a:cxn>
                <a:cxn ang="0">
                  <a:pos x="0" y="0"/>
                </a:cxn>
                <a:cxn ang="0">
                  <a:pos x="58" y="0"/>
                </a:cxn>
                <a:cxn ang="0">
                  <a:pos x="99" y="142"/>
                </a:cxn>
                <a:cxn ang="0">
                  <a:pos x="100" y="142"/>
                </a:cxn>
                <a:cxn ang="0">
                  <a:pos x="139" y="0"/>
                </a:cxn>
                <a:cxn ang="0">
                  <a:pos x="193" y="0"/>
                </a:cxn>
              </a:cxnLst>
              <a:rect l="0" t="0" r="r" b="b"/>
              <a:pathLst>
                <a:path w="193" h="272">
                  <a:moveTo>
                    <a:pt x="193" y="0"/>
                  </a:moveTo>
                  <a:lnTo>
                    <a:pt x="127" y="191"/>
                  </a:lnTo>
                  <a:lnTo>
                    <a:pt x="121" y="207"/>
                  </a:lnTo>
                  <a:lnTo>
                    <a:pt x="116" y="221"/>
                  </a:lnTo>
                  <a:lnTo>
                    <a:pt x="111" y="233"/>
                  </a:lnTo>
                  <a:lnTo>
                    <a:pt x="106" y="244"/>
                  </a:lnTo>
                  <a:lnTo>
                    <a:pt x="102" y="251"/>
                  </a:lnTo>
                  <a:lnTo>
                    <a:pt x="96" y="258"/>
                  </a:lnTo>
                  <a:lnTo>
                    <a:pt x="91" y="263"/>
                  </a:lnTo>
                  <a:lnTo>
                    <a:pt x="86" y="267"/>
                  </a:lnTo>
                  <a:lnTo>
                    <a:pt x="78" y="269"/>
                  </a:lnTo>
                  <a:lnTo>
                    <a:pt x="71" y="271"/>
                  </a:lnTo>
                  <a:lnTo>
                    <a:pt x="62" y="272"/>
                  </a:lnTo>
                  <a:lnTo>
                    <a:pt x="51" y="272"/>
                  </a:lnTo>
                  <a:lnTo>
                    <a:pt x="46" y="272"/>
                  </a:lnTo>
                  <a:lnTo>
                    <a:pt x="40" y="272"/>
                  </a:lnTo>
                  <a:lnTo>
                    <a:pt x="34" y="271"/>
                  </a:lnTo>
                  <a:lnTo>
                    <a:pt x="28" y="271"/>
                  </a:lnTo>
                  <a:lnTo>
                    <a:pt x="28" y="230"/>
                  </a:lnTo>
                  <a:lnTo>
                    <a:pt x="33" y="231"/>
                  </a:lnTo>
                  <a:lnTo>
                    <a:pt x="38" y="231"/>
                  </a:lnTo>
                  <a:lnTo>
                    <a:pt x="45" y="231"/>
                  </a:lnTo>
                  <a:lnTo>
                    <a:pt x="51" y="230"/>
                  </a:lnTo>
                  <a:lnTo>
                    <a:pt x="55" y="229"/>
                  </a:lnTo>
                  <a:lnTo>
                    <a:pt x="60" y="227"/>
                  </a:lnTo>
                  <a:lnTo>
                    <a:pt x="64" y="222"/>
                  </a:lnTo>
                  <a:lnTo>
                    <a:pt x="67" y="218"/>
                  </a:lnTo>
                  <a:lnTo>
                    <a:pt x="69" y="210"/>
                  </a:lnTo>
                  <a:lnTo>
                    <a:pt x="72" y="20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99" y="142"/>
                  </a:lnTo>
                  <a:lnTo>
                    <a:pt x="100" y="142"/>
                  </a:lnTo>
                  <a:lnTo>
                    <a:pt x="139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5800725" y="6294438"/>
              <a:ext cx="58738" cy="141288"/>
            </a:xfrm>
            <a:custGeom>
              <a:avLst/>
              <a:gdLst/>
              <a:ahLst/>
              <a:cxnLst>
                <a:cxn ang="0">
                  <a:pos x="79" y="108"/>
                </a:cxn>
                <a:cxn ang="0">
                  <a:pos x="79" y="265"/>
                </a:cxn>
                <a:cxn ang="0">
                  <a:pos x="28" y="265"/>
                </a:cxn>
                <a:cxn ang="0">
                  <a:pos x="28" y="108"/>
                </a:cxn>
                <a:cxn ang="0">
                  <a:pos x="0" y="108"/>
                </a:cxn>
                <a:cxn ang="0">
                  <a:pos x="0" y="72"/>
                </a:cxn>
                <a:cxn ang="0">
                  <a:pos x="28" y="72"/>
                </a:cxn>
                <a:cxn ang="0">
                  <a:pos x="28" y="55"/>
                </a:cxn>
                <a:cxn ang="0">
                  <a:pos x="29" y="42"/>
                </a:cxn>
                <a:cxn ang="0">
                  <a:pos x="31" y="31"/>
                </a:cxn>
                <a:cxn ang="0">
                  <a:pos x="33" y="25"/>
                </a:cxn>
                <a:cxn ang="0">
                  <a:pos x="37" y="21"/>
                </a:cxn>
                <a:cxn ang="0">
                  <a:pos x="40" y="16"/>
                </a:cxn>
                <a:cxn ang="0">
                  <a:pos x="43" y="13"/>
                </a:cxn>
                <a:cxn ang="0">
                  <a:pos x="52" y="8"/>
                </a:cxn>
                <a:cxn ang="0">
                  <a:pos x="60" y="3"/>
                </a:cxn>
                <a:cxn ang="0">
                  <a:pos x="72" y="1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2" y="0"/>
                </a:cxn>
                <a:cxn ang="0">
                  <a:pos x="107" y="1"/>
                </a:cxn>
                <a:cxn ang="0">
                  <a:pos x="111" y="1"/>
                </a:cxn>
                <a:cxn ang="0">
                  <a:pos x="111" y="42"/>
                </a:cxn>
                <a:cxn ang="0">
                  <a:pos x="96" y="42"/>
                </a:cxn>
                <a:cxn ang="0">
                  <a:pos x="91" y="42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81" y="47"/>
                </a:cxn>
                <a:cxn ang="0">
                  <a:pos x="80" y="50"/>
                </a:cxn>
                <a:cxn ang="0">
                  <a:pos x="79" y="53"/>
                </a:cxn>
                <a:cxn ang="0">
                  <a:pos x="79" y="59"/>
                </a:cxn>
                <a:cxn ang="0">
                  <a:pos x="79" y="64"/>
                </a:cxn>
                <a:cxn ang="0">
                  <a:pos x="79" y="72"/>
                </a:cxn>
                <a:cxn ang="0">
                  <a:pos x="112" y="72"/>
                </a:cxn>
                <a:cxn ang="0">
                  <a:pos x="112" y="108"/>
                </a:cxn>
                <a:cxn ang="0">
                  <a:pos x="79" y="108"/>
                </a:cxn>
              </a:cxnLst>
              <a:rect l="0" t="0" r="r" b="b"/>
              <a:pathLst>
                <a:path w="112" h="265">
                  <a:moveTo>
                    <a:pt x="79" y="108"/>
                  </a:moveTo>
                  <a:lnTo>
                    <a:pt x="79" y="265"/>
                  </a:lnTo>
                  <a:lnTo>
                    <a:pt x="28" y="265"/>
                  </a:lnTo>
                  <a:lnTo>
                    <a:pt x="28" y="108"/>
                  </a:lnTo>
                  <a:lnTo>
                    <a:pt x="0" y="108"/>
                  </a:lnTo>
                  <a:lnTo>
                    <a:pt x="0" y="72"/>
                  </a:lnTo>
                  <a:lnTo>
                    <a:pt x="28" y="72"/>
                  </a:lnTo>
                  <a:lnTo>
                    <a:pt x="28" y="55"/>
                  </a:lnTo>
                  <a:lnTo>
                    <a:pt x="29" y="42"/>
                  </a:lnTo>
                  <a:lnTo>
                    <a:pt x="31" y="31"/>
                  </a:lnTo>
                  <a:lnTo>
                    <a:pt x="33" y="25"/>
                  </a:lnTo>
                  <a:lnTo>
                    <a:pt x="37" y="21"/>
                  </a:lnTo>
                  <a:lnTo>
                    <a:pt x="40" y="16"/>
                  </a:lnTo>
                  <a:lnTo>
                    <a:pt x="43" y="13"/>
                  </a:lnTo>
                  <a:lnTo>
                    <a:pt x="52" y="8"/>
                  </a:lnTo>
                  <a:lnTo>
                    <a:pt x="60" y="3"/>
                  </a:lnTo>
                  <a:lnTo>
                    <a:pt x="72" y="1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7" y="1"/>
                  </a:lnTo>
                  <a:lnTo>
                    <a:pt x="111" y="1"/>
                  </a:lnTo>
                  <a:lnTo>
                    <a:pt x="111" y="42"/>
                  </a:lnTo>
                  <a:lnTo>
                    <a:pt x="96" y="42"/>
                  </a:lnTo>
                  <a:lnTo>
                    <a:pt x="91" y="42"/>
                  </a:lnTo>
                  <a:lnTo>
                    <a:pt x="86" y="43"/>
                  </a:lnTo>
                  <a:lnTo>
                    <a:pt x="83" y="45"/>
                  </a:lnTo>
                  <a:lnTo>
                    <a:pt x="81" y="47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79" y="59"/>
                  </a:lnTo>
                  <a:lnTo>
                    <a:pt x="79" y="64"/>
                  </a:lnTo>
                  <a:lnTo>
                    <a:pt x="79" y="72"/>
                  </a:lnTo>
                  <a:lnTo>
                    <a:pt x="112" y="72"/>
                  </a:lnTo>
                  <a:lnTo>
                    <a:pt x="112" y="108"/>
                  </a:lnTo>
                  <a:lnTo>
                    <a:pt x="79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5865813" y="6329363"/>
              <a:ext cx="104775" cy="107950"/>
            </a:xfrm>
            <a:custGeom>
              <a:avLst/>
              <a:gdLst/>
              <a:ahLst/>
              <a:cxnLst>
                <a:cxn ang="0">
                  <a:pos x="145" y="90"/>
                </a:cxn>
                <a:cxn ang="0">
                  <a:pos x="140" y="69"/>
                </a:cxn>
                <a:cxn ang="0">
                  <a:pos x="133" y="59"/>
                </a:cxn>
                <a:cxn ang="0">
                  <a:pos x="122" y="49"/>
                </a:cxn>
                <a:cxn ang="0">
                  <a:pos x="108" y="45"/>
                </a:cxn>
                <a:cxn ang="0">
                  <a:pos x="90" y="45"/>
                </a:cxn>
                <a:cxn ang="0">
                  <a:pos x="75" y="49"/>
                </a:cxn>
                <a:cxn ang="0">
                  <a:pos x="65" y="59"/>
                </a:cxn>
                <a:cxn ang="0">
                  <a:pos x="57" y="69"/>
                </a:cxn>
                <a:cxn ang="0">
                  <a:pos x="53" y="90"/>
                </a:cxn>
                <a:cxn ang="0">
                  <a:pos x="53" y="116"/>
                </a:cxn>
                <a:cxn ang="0">
                  <a:pos x="57" y="135"/>
                </a:cxn>
                <a:cxn ang="0">
                  <a:pos x="65" y="147"/>
                </a:cxn>
                <a:cxn ang="0">
                  <a:pos x="75" y="156"/>
                </a:cxn>
                <a:cxn ang="0">
                  <a:pos x="90" y="161"/>
                </a:cxn>
                <a:cxn ang="0">
                  <a:pos x="108" y="161"/>
                </a:cxn>
                <a:cxn ang="0">
                  <a:pos x="122" y="156"/>
                </a:cxn>
                <a:cxn ang="0">
                  <a:pos x="133" y="147"/>
                </a:cxn>
                <a:cxn ang="0">
                  <a:pos x="140" y="135"/>
                </a:cxn>
                <a:cxn ang="0">
                  <a:pos x="145" y="116"/>
                </a:cxn>
                <a:cxn ang="0">
                  <a:pos x="198" y="103"/>
                </a:cxn>
                <a:cxn ang="0">
                  <a:pos x="195" y="134"/>
                </a:cxn>
                <a:cxn ang="0">
                  <a:pos x="184" y="160"/>
                </a:cxn>
                <a:cxn ang="0">
                  <a:pos x="168" y="180"/>
                </a:cxn>
                <a:cxn ang="0">
                  <a:pos x="148" y="194"/>
                </a:cxn>
                <a:cxn ang="0">
                  <a:pos x="124" y="202"/>
                </a:cxn>
                <a:cxn ang="0">
                  <a:pos x="99" y="204"/>
                </a:cxn>
                <a:cxn ang="0">
                  <a:pos x="74" y="202"/>
                </a:cxn>
                <a:cxn ang="0">
                  <a:pos x="50" y="194"/>
                </a:cxn>
                <a:cxn ang="0">
                  <a:pos x="29" y="180"/>
                </a:cxn>
                <a:cxn ang="0">
                  <a:pos x="14" y="160"/>
                </a:cxn>
                <a:cxn ang="0">
                  <a:pos x="3" y="134"/>
                </a:cxn>
                <a:cxn ang="0">
                  <a:pos x="0" y="103"/>
                </a:cxn>
                <a:cxn ang="0">
                  <a:pos x="3" y="70"/>
                </a:cxn>
                <a:cxn ang="0">
                  <a:pos x="14" y="46"/>
                </a:cxn>
                <a:cxn ang="0">
                  <a:pos x="29" y="25"/>
                </a:cxn>
                <a:cxn ang="0">
                  <a:pos x="50" y="12"/>
                </a:cxn>
                <a:cxn ang="0">
                  <a:pos x="74" y="3"/>
                </a:cxn>
                <a:cxn ang="0">
                  <a:pos x="99" y="0"/>
                </a:cxn>
                <a:cxn ang="0">
                  <a:pos x="124" y="3"/>
                </a:cxn>
                <a:cxn ang="0">
                  <a:pos x="148" y="12"/>
                </a:cxn>
                <a:cxn ang="0">
                  <a:pos x="168" y="25"/>
                </a:cxn>
                <a:cxn ang="0">
                  <a:pos x="184" y="46"/>
                </a:cxn>
                <a:cxn ang="0">
                  <a:pos x="195" y="70"/>
                </a:cxn>
                <a:cxn ang="0">
                  <a:pos x="198" y="103"/>
                </a:cxn>
              </a:cxnLst>
              <a:rect l="0" t="0" r="r" b="b"/>
              <a:pathLst>
                <a:path w="198" h="204">
                  <a:moveTo>
                    <a:pt x="145" y="103"/>
                  </a:moveTo>
                  <a:lnTo>
                    <a:pt x="145" y="90"/>
                  </a:lnTo>
                  <a:lnTo>
                    <a:pt x="142" y="76"/>
                  </a:lnTo>
                  <a:lnTo>
                    <a:pt x="140" y="69"/>
                  </a:lnTo>
                  <a:lnTo>
                    <a:pt x="137" y="64"/>
                  </a:lnTo>
                  <a:lnTo>
                    <a:pt x="133" y="59"/>
                  </a:lnTo>
                  <a:lnTo>
                    <a:pt x="129" y="53"/>
                  </a:lnTo>
                  <a:lnTo>
                    <a:pt x="122" y="49"/>
                  </a:lnTo>
                  <a:lnTo>
                    <a:pt x="116" y="47"/>
                  </a:lnTo>
                  <a:lnTo>
                    <a:pt x="108" y="45"/>
                  </a:lnTo>
                  <a:lnTo>
                    <a:pt x="99" y="43"/>
                  </a:lnTo>
                  <a:lnTo>
                    <a:pt x="90" y="45"/>
                  </a:lnTo>
                  <a:lnTo>
                    <a:pt x="81" y="47"/>
                  </a:lnTo>
                  <a:lnTo>
                    <a:pt x="75" y="49"/>
                  </a:lnTo>
                  <a:lnTo>
                    <a:pt x="69" y="53"/>
                  </a:lnTo>
                  <a:lnTo>
                    <a:pt x="65" y="59"/>
                  </a:lnTo>
                  <a:lnTo>
                    <a:pt x="61" y="64"/>
                  </a:lnTo>
                  <a:lnTo>
                    <a:pt x="57" y="69"/>
                  </a:lnTo>
                  <a:lnTo>
                    <a:pt x="55" y="76"/>
                  </a:lnTo>
                  <a:lnTo>
                    <a:pt x="53" y="90"/>
                  </a:lnTo>
                  <a:lnTo>
                    <a:pt x="52" y="103"/>
                  </a:lnTo>
                  <a:lnTo>
                    <a:pt x="53" y="116"/>
                  </a:lnTo>
                  <a:lnTo>
                    <a:pt x="55" y="129"/>
                  </a:lnTo>
                  <a:lnTo>
                    <a:pt x="57" y="135"/>
                  </a:lnTo>
                  <a:lnTo>
                    <a:pt x="61" y="142"/>
                  </a:lnTo>
                  <a:lnTo>
                    <a:pt x="65" y="147"/>
                  </a:lnTo>
                  <a:lnTo>
                    <a:pt x="69" y="152"/>
                  </a:lnTo>
                  <a:lnTo>
                    <a:pt x="75" y="156"/>
                  </a:lnTo>
                  <a:lnTo>
                    <a:pt x="81" y="159"/>
                  </a:lnTo>
                  <a:lnTo>
                    <a:pt x="90" y="161"/>
                  </a:lnTo>
                  <a:lnTo>
                    <a:pt x="99" y="161"/>
                  </a:lnTo>
                  <a:lnTo>
                    <a:pt x="108" y="161"/>
                  </a:lnTo>
                  <a:lnTo>
                    <a:pt x="116" y="159"/>
                  </a:lnTo>
                  <a:lnTo>
                    <a:pt x="122" y="156"/>
                  </a:lnTo>
                  <a:lnTo>
                    <a:pt x="129" y="152"/>
                  </a:lnTo>
                  <a:lnTo>
                    <a:pt x="133" y="147"/>
                  </a:lnTo>
                  <a:lnTo>
                    <a:pt x="137" y="142"/>
                  </a:lnTo>
                  <a:lnTo>
                    <a:pt x="140" y="135"/>
                  </a:lnTo>
                  <a:lnTo>
                    <a:pt x="142" y="129"/>
                  </a:lnTo>
                  <a:lnTo>
                    <a:pt x="145" y="116"/>
                  </a:lnTo>
                  <a:lnTo>
                    <a:pt x="145" y="103"/>
                  </a:lnTo>
                  <a:close/>
                  <a:moveTo>
                    <a:pt x="198" y="103"/>
                  </a:moveTo>
                  <a:lnTo>
                    <a:pt x="197" y="119"/>
                  </a:lnTo>
                  <a:lnTo>
                    <a:pt x="195" y="134"/>
                  </a:lnTo>
                  <a:lnTo>
                    <a:pt x="190" y="148"/>
                  </a:lnTo>
                  <a:lnTo>
                    <a:pt x="184" y="160"/>
                  </a:lnTo>
                  <a:lnTo>
                    <a:pt x="176" y="171"/>
                  </a:lnTo>
                  <a:lnTo>
                    <a:pt x="168" y="180"/>
                  </a:lnTo>
                  <a:lnTo>
                    <a:pt x="158" y="187"/>
                  </a:lnTo>
                  <a:lnTo>
                    <a:pt x="148" y="194"/>
                  </a:lnTo>
                  <a:lnTo>
                    <a:pt x="136" y="199"/>
                  </a:lnTo>
                  <a:lnTo>
                    <a:pt x="124" y="202"/>
                  </a:lnTo>
                  <a:lnTo>
                    <a:pt x="111" y="204"/>
                  </a:lnTo>
                  <a:lnTo>
                    <a:pt x="99" y="204"/>
                  </a:lnTo>
                  <a:lnTo>
                    <a:pt x="86" y="204"/>
                  </a:lnTo>
                  <a:lnTo>
                    <a:pt x="74" y="202"/>
                  </a:lnTo>
                  <a:lnTo>
                    <a:pt x="62" y="199"/>
                  </a:lnTo>
                  <a:lnTo>
                    <a:pt x="50" y="194"/>
                  </a:lnTo>
                  <a:lnTo>
                    <a:pt x="39" y="187"/>
                  </a:lnTo>
                  <a:lnTo>
                    <a:pt x="29" y="180"/>
                  </a:lnTo>
                  <a:lnTo>
                    <a:pt x="22" y="171"/>
                  </a:lnTo>
                  <a:lnTo>
                    <a:pt x="14" y="160"/>
                  </a:lnTo>
                  <a:lnTo>
                    <a:pt x="8" y="148"/>
                  </a:lnTo>
                  <a:lnTo>
                    <a:pt x="3" y="134"/>
                  </a:lnTo>
                  <a:lnTo>
                    <a:pt x="1" y="119"/>
                  </a:lnTo>
                  <a:lnTo>
                    <a:pt x="0" y="103"/>
                  </a:lnTo>
                  <a:lnTo>
                    <a:pt x="1" y="86"/>
                  </a:lnTo>
                  <a:lnTo>
                    <a:pt x="3" y="70"/>
                  </a:lnTo>
                  <a:lnTo>
                    <a:pt x="8" y="57"/>
                  </a:lnTo>
                  <a:lnTo>
                    <a:pt x="14" y="46"/>
                  </a:lnTo>
                  <a:lnTo>
                    <a:pt x="22" y="35"/>
                  </a:lnTo>
                  <a:lnTo>
                    <a:pt x="29" y="25"/>
                  </a:lnTo>
                  <a:lnTo>
                    <a:pt x="39" y="17"/>
                  </a:lnTo>
                  <a:lnTo>
                    <a:pt x="50" y="12"/>
                  </a:lnTo>
                  <a:lnTo>
                    <a:pt x="62" y="7"/>
                  </a:lnTo>
                  <a:lnTo>
                    <a:pt x="74" y="3"/>
                  </a:lnTo>
                  <a:lnTo>
                    <a:pt x="86" y="1"/>
                  </a:lnTo>
                  <a:lnTo>
                    <a:pt x="99" y="0"/>
                  </a:lnTo>
                  <a:lnTo>
                    <a:pt x="111" y="1"/>
                  </a:lnTo>
                  <a:lnTo>
                    <a:pt x="124" y="3"/>
                  </a:lnTo>
                  <a:lnTo>
                    <a:pt x="136" y="7"/>
                  </a:lnTo>
                  <a:lnTo>
                    <a:pt x="148" y="12"/>
                  </a:lnTo>
                  <a:lnTo>
                    <a:pt x="158" y="17"/>
                  </a:lnTo>
                  <a:lnTo>
                    <a:pt x="168" y="25"/>
                  </a:lnTo>
                  <a:lnTo>
                    <a:pt x="176" y="35"/>
                  </a:lnTo>
                  <a:lnTo>
                    <a:pt x="184" y="46"/>
                  </a:lnTo>
                  <a:lnTo>
                    <a:pt x="190" y="57"/>
                  </a:lnTo>
                  <a:lnTo>
                    <a:pt x="195" y="70"/>
                  </a:lnTo>
                  <a:lnTo>
                    <a:pt x="197" y="86"/>
                  </a:lnTo>
                  <a:lnTo>
                    <a:pt x="198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5988050" y="6329363"/>
              <a:ext cx="60325" cy="106363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0" y="6"/>
                </a:cxn>
                <a:cxn ang="0">
                  <a:pos x="49" y="6"/>
                </a:cxn>
                <a:cxn ang="0">
                  <a:pos x="49" y="39"/>
                </a:cxn>
                <a:cxn ang="0">
                  <a:pos x="49" y="39"/>
                </a:cxn>
                <a:cxn ang="0">
                  <a:pos x="54" y="32"/>
                </a:cxn>
                <a:cxn ang="0">
                  <a:pos x="58" y="25"/>
                </a:cxn>
                <a:cxn ang="0">
                  <a:pos x="63" y="19"/>
                </a:cxn>
                <a:cxn ang="0">
                  <a:pos x="69" y="13"/>
                </a:cxn>
                <a:cxn ang="0">
                  <a:pos x="75" y="8"/>
                </a:cxn>
                <a:cxn ang="0">
                  <a:pos x="83" y="3"/>
                </a:cxn>
                <a:cxn ang="0">
                  <a:pos x="92" y="1"/>
                </a:cxn>
                <a:cxn ang="0">
                  <a:pos x="102" y="0"/>
                </a:cxn>
                <a:cxn ang="0">
                  <a:pos x="108" y="1"/>
                </a:cxn>
                <a:cxn ang="0">
                  <a:pos x="113" y="1"/>
                </a:cxn>
                <a:cxn ang="0">
                  <a:pos x="113" y="53"/>
                </a:cxn>
                <a:cxn ang="0">
                  <a:pos x="105" y="52"/>
                </a:cxn>
                <a:cxn ang="0">
                  <a:pos x="98" y="52"/>
                </a:cxn>
                <a:cxn ang="0">
                  <a:pos x="89" y="53"/>
                </a:cxn>
                <a:cxn ang="0">
                  <a:pos x="81" y="54"/>
                </a:cxn>
                <a:cxn ang="0">
                  <a:pos x="74" y="56"/>
                </a:cxn>
                <a:cxn ang="0">
                  <a:pos x="68" y="60"/>
                </a:cxn>
                <a:cxn ang="0">
                  <a:pos x="63" y="63"/>
                </a:cxn>
                <a:cxn ang="0">
                  <a:pos x="60" y="67"/>
                </a:cxn>
                <a:cxn ang="0">
                  <a:pos x="57" y="73"/>
                </a:cxn>
                <a:cxn ang="0">
                  <a:pos x="55" y="77"/>
                </a:cxn>
                <a:cxn ang="0">
                  <a:pos x="51" y="88"/>
                </a:cxn>
                <a:cxn ang="0">
                  <a:pos x="51" y="99"/>
                </a:cxn>
                <a:cxn ang="0">
                  <a:pos x="51" y="200"/>
                </a:cxn>
                <a:cxn ang="0">
                  <a:pos x="0" y="200"/>
                </a:cxn>
              </a:cxnLst>
              <a:rect l="0" t="0" r="r" b="b"/>
              <a:pathLst>
                <a:path w="113" h="200">
                  <a:moveTo>
                    <a:pt x="0" y="200"/>
                  </a:moveTo>
                  <a:lnTo>
                    <a:pt x="0" y="6"/>
                  </a:lnTo>
                  <a:lnTo>
                    <a:pt x="49" y="6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4" y="32"/>
                  </a:lnTo>
                  <a:lnTo>
                    <a:pt x="58" y="25"/>
                  </a:lnTo>
                  <a:lnTo>
                    <a:pt x="63" y="19"/>
                  </a:lnTo>
                  <a:lnTo>
                    <a:pt x="69" y="13"/>
                  </a:lnTo>
                  <a:lnTo>
                    <a:pt x="75" y="8"/>
                  </a:lnTo>
                  <a:lnTo>
                    <a:pt x="83" y="3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3" y="1"/>
                  </a:lnTo>
                  <a:lnTo>
                    <a:pt x="113" y="53"/>
                  </a:lnTo>
                  <a:lnTo>
                    <a:pt x="105" y="52"/>
                  </a:lnTo>
                  <a:lnTo>
                    <a:pt x="98" y="52"/>
                  </a:lnTo>
                  <a:lnTo>
                    <a:pt x="89" y="53"/>
                  </a:lnTo>
                  <a:lnTo>
                    <a:pt x="81" y="54"/>
                  </a:lnTo>
                  <a:lnTo>
                    <a:pt x="74" y="56"/>
                  </a:lnTo>
                  <a:lnTo>
                    <a:pt x="68" y="60"/>
                  </a:lnTo>
                  <a:lnTo>
                    <a:pt x="63" y="63"/>
                  </a:lnTo>
                  <a:lnTo>
                    <a:pt x="60" y="67"/>
                  </a:lnTo>
                  <a:lnTo>
                    <a:pt x="57" y="73"/>
                  </a:lnTo>
                  <a:lnTo>
                    <a:pt x="55" y="77"/>
                  </a:lnTo>
                  <a:lnTo>
                    <a:pt x="51" y="88"/>
                  </a:lnTo>
                  <a:lnTo>
                    <a:pt x="51" y="99"/>
                  </a:lnTo>
                  <a:lnTo>
                    <a:pt x="51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6107113" y="6305550"/>
              <a:ext cx="57150" cy="1317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7" y="52"/>
                </a:cxn>
                <a:cxn ang="0">
                  <a:pos x="109" y="52"/>
                </a:cxn>
                <a:cxn ang="0">
                  <a:pos x="109" y="88"/>
                </a:cxn>
                <a:cxn ang="0">
                  <a:pos x="77" y="88"/>
                </a:cxn>
                <a:cxn ang="0">
                  <a:pos x="77" y="193"/>
                </a:cxn>
                <a:cxn ang="0">
                  <a:pos x="77" y="198"/>
                </a:cxn>
                <a:cxn ang="0">
                  <a:pos x="78" y="201"/>
                </a:cxn>
                <a:cxn ang="0">
                  <a:pos x="79" y="204"/>
                </a:cxn>
                <a:cxn ang="0">
                  <a:pos x="80" y="206"/>
                </a:cxn>
                <a:cxn ang="0">
                  <a:pos x="82" y="207"/>
                </a:cxn>
                <a:cxn ang="0">
                  <a:pos x="87" y="208"/>
                </a:cxn>
                <a:cxn ang="0">
                  <a:pos x="92" y="209"/>
                </a:cxn>
                <a:cxn ang="0">
                  <a:pos x="99" y="209"/>
                </a:cxn>
                <a:cxn ang="0">
                  <a:pos x="104" y="209"/>
                </a:cxn>
                <a:cxn ang="0">
                  <a:pos x="109" y="208"/>
                </a:cxn>
                <a:cxn ang="0">
                  <a:pos x="109" y="247"/>
                </a:cxn>
                <a:cxn ang="0">
                  <a:pos x="98" y="247"/>
                </a:cxn>
                <a:cxn ang="0">
                  <a:pos x="85" y="248"/>
                </a:cxn>
                <a:cxn ang="0">
                  <a:pos x="78" y="248"/>
                </a:cxn>
                <a:cxn ang="0">
                  <a:pos x="68" y="247"/>
                </a:cxn>
                <a:cxn ang="0">
                  <a:pos x="60" y="246"/>
                </a:cxn>
                <a:cxn ang="0">
                  <a:pos x="52" y="245"/>
                </a:cxn>
                <a:cxn ang="0">
                  <a:pos x="46" y="243"/>
                </a:cxn>
                <a:cxn ang="0">
                  <a:pos x="40" y="240"/>
                </a:cxn>
                <a:cxn ang="0">
                  <a:pos x="36" y="236"/>
                </a:cxn>
                <a:cxn ang="0">
                  <a:pos x="33" y="232"/>
                </a:cxn>
                <a:cxn ang="0">
                  <a:pos x="31" y="228"/>
                </a:cxn>
                <a:cxn ang="0">
                  <a:pos x="28" y="223"/>
                </a:cxn>
                <a:cxn ang="0">
                  <a:pos x="27" y="218"/>
                </a:cxn>
                <a:cxn ang="0">
                  <a:pos x="26" y="212"/>
                </a:cxn>
                <a:cxn ang="0">
                  <a:pos x="26" y="206"/>
                </a:cxn>
                <a:cxn ang="0">
                  <a:pos x="26" y="88"/>
                </a:cxn>
                <a:cxn ang="0">
                  <a:pos x="0" y="88"/>
                </a:cxn>
                <a:cxn ang="0">
                  <a:pos x="0" y="52"/>
                </a:cxn>
                <a:cxn ang="0">
                  <a:pos x="26" y="52"/>
                </a:cxn>
                <a:cxn ang="0">
                  <a:pos x="26" y="0"/>
                </a:cxn>
                <a:cxn ang="0">
                  <a:pos x="77" y="0"/>
                </a:cxn>
              </a:cxnLst>
              <a:rect l="0" t="0" r="r" b="b"/>
              <a:pathLst>
                <a:path w="109" h="248">
                  <a:moveTo>
                    <a:pt x="77" y="0"/>
                  </a:moveTo>
                  <a:lnTo>
                    <a:pt x="77" y="52"/>
                  </a:lnTo>
                  <a:lnTo>
                    <a:pt x="109" y="52"/>
                  </a:lnTo>
                  <a:lnTo>
                    <a:pt x="109" y="88"/>
                  </a:lnTo>
                  <a:lnTo>
                    <a:pt x="77" y="88"/>
                  </a:lnTo>
                  <a:lnTo>
                    <a:pt x="77" y="193"/>
                  </a:lnTo>
                  <a:lnTo>
                    <a:pt x="77" y="198"/>
                  </a:lnTo>
                  <a:lnTo>
                    <a:pt x="78" y="201"/>
                  </a:lnTo>
                  <a:lnTo>
                    <a:pt x="79" y="204"/>
                  </a:lnTo>
                  <a:lnTo>
                    <a:pt x="80" y="206"/>
                  </a:lnTo>
                  <a:lnTo>
                    <a:pt x="82" y="207"/>
                  </a:lnTo>
                  <a:lnTo>
                    <a:pt x="87" y="208"/>
                  </a:lnTo>
                  <a:lnTo>
                    <a:pt x="92" y="209"/>
                  </a:lnTo>
                  <a:lnTo>
                    <a:pt x="99" y="209"/>
                  </a:lnTo>
                  <a:lnTo>
                    <a:pt x="104" y="209"/>
                  </a:lnTo>
                  <a:lnTo>
                    <a:pt x="109" y="208"/>
                  </a:lnTo>
                  <a:lnTo>
                    <a:pt x="109" y="247"/>
                  </a:lnTo>
                  <a:lnTo>
                    <a:pt x="98" y="247"/>
                  </a:lnTo>
                  <a:lnTo>
                    <a:pt x="85" y="248"/>
                  </a:lnTo>
                  <a:lnTo>
                    <a:pt x="78" y="248"/>
                  </a:lnTo>
                  <a:lnTo>
                    <a:pt x="68" y="247"/>
                  </a:lnTo>
                  <a:lnTo>
                    <a:pt x="60" y="246"/>
                  </a:lnTo>
                  <a:lnTo>
                    <a:pt x="52" y="245"/>
                  </a:lnTo>
                  <a:lnTo>
                    <a:pt x="46" y="243"/>
                  </a:lnTo>
                  <a:lnTo>
                    <a:pt x="40" y="240"/>
                  </a:lnTo>
                  <a:lnTo>
                    <a:pt x="36" y="236"/>
                  </a:lnTo>
                  <a:lnTo>
                    <a:pt x="33" y="232"/>
                  </a:lnTo>
                  <a:lnTo>
                    <a:pt x="31" y="228"/>
                  </a:lnTo>
                  <a:lnTo>
                    <a:pt x="28" y="223"/>
                  </a:lnTo>
                  <a:lnTo>
                    <a:pt x="27" y="218"/>
                  </a:lnTo>
                  <a:lnTo>
                    <a:pt x="26" y="212"/>
                  </a:lnTo>
                  <a:lnTo>
                    <a:pt x="26" y="206"/>
                  </a:lnTo>
                  <a:lnTo>
                    <a:pt x="26" y="88"/>
                  </a:lnTo>
                  <a:lnTo>
                    <a:pt x="0" y="88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2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6181725" y="6296025"/>
              <a:ext cx="92075" cy="139700"/>
            </a:xfrm>
            <a:custGeom>
              <a:avLst/>
              <a:gdLst/>
              <a:ahLst/>
              <a:cxnLst>
                <a:cxn ang="0">
                  <a:pos x="175" y="129"/>
                </a:cxn>
                <a:cxn ang="0">
                  <a:pos x="175" y="263"/>
                </a:cxn>
                <a:cxn ang="0">
                  <a:pos x="124" y="263"/>
                </a:cxn>
                <a:cxn ang="0">
                  <a:pos x="124" y="145"/>
                </a:cxn>
                <a:cxn ang="0">
                  <a:pos x="123" y="137"/>
                </a:cxn>
                <a:cxn ang="0">
                  <a:pos x="122" y="129"/>
                </a:cxn>
                <a:cxn ang="0">
                  <a:pos x="121" y="125"/>
                </a:cxn>
                <a:cxn ang="0">
                  <a:pos x="120" y="120"/>
                </a:cxn>
                <a:cxn ang="0">
                  <a:pos x="117" y="117"/>
                </a:cxn>
                <a:cxn ang="0">
                  <a:pos x="113" y="114"/>
                </a:cxn>
                <a:cxn ang="0">
                  <a:pos x="109" y="111"/>
                </a:cxn>
                <a:cxn ang="0">
                  <a:pos x="105" y="109"/>
                </a:cxn>
                <a:cxn ang="0">
                  <a:pos x="98" y="108"/>
                </a:cxn>
                <a:cxn ang="0">
                  <a:pos x="91" y="106"/>
                </a:cxn>
                <a:cxn ang="0">
                  <a:pos x="82" y="108"/>
                </a:cxn>
                <a:cxn ang="0">
                  <a:pos x="74" y="110"/>
                </a:cxn>
                <a:cxn ang="0">
                  <a:pos x="68" y="113"/>
                </a:cxn>
                <a:cxn ang="0">
                  <a:pos x="63" y="118"/>
                </a:cxn>
                <a:cxn ang="0">
                  <a:pos x="57" y="125"/>
                </a:cxn>
                <a:cxn ang="0">
                  <a:pos x="54" y="132"/>
                </a:cxn>
                <a:cxn ang="0">
                  <a:pos x="52" y="141"/>
                </a:cxn>
                <a:cxn ang="0">
                  <a:pos x="51" y="152"/>
                </a:cxn>
                <a:cxn ang="0">
                  <a:pos x="51" y="263"/>
                </a:cxn>
                <a:cxn ang="0">
                  <a:pos x="0" y="263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51" y="93"/>
                </a:cxn>
                <a:cxn ang="0">
                  <a:pos x="52" y="93"/>
                </a:cxn>
                <a:cxn ang="0">
                  <a:pos x="54" y="88"/>
                </a:cxn>
                <a:cxn ang="0">
                  <a:pos x="59" y="83"/>
                </a:cxn>
                <a:cxn ang="0">
                  <a:pos x="65" y="77"/>
                </a:cxn>
                <a:cxn ang="0">
                  <a:pos x="71" y="73"/>
                </a:cxn>
                <a:cxn ang="0">
                  <a:pos x="79" y="69"/>
                </a:cxn>
                <a:cxn ang="0">
                  <a:pos x="87" y="66"/>
                </a:cxn>
                <a:cxn ang="0">
                  <a:pos x="97" y="64"/>
                </a:cxn>
                <a:cxn ang="0">
                  <a:pos x="107" y="63"/>
                </a:cxn>
                <a:cxn ang="0">
                  <a:pos x="114" y="64"/>
                </a:cxn>
                <a:cxn ang="0">
                  <a:pos x="121" y="64"/>
                </a:cxn>
                <a:cxn ang="0">
                  <a:pos x="127" y="66"/>
                </a:cxn>
                <a:cxn ang="0">
                  <a:pos x="134" y="68"/>
                </a:cxn>
                <a:cxn ang="0">
                  <a:pos x="139" y="70"/>
                </a:cxn>
                <a:cxn ang="0">
                  <a:pos x="145" y="73"/>
                </a:cxn>
                <a:cxn ang="0">
                  <a:pos x="150" y="76"/>
                </a:cxn>
                <a:cxn ang="0">
                  <a:pos x="155" y="80"/>
                </a:cxn>
                <a:cxn ang="0">
                  <a:pos x="160" y="85"/>
                </a:cxn>
                <a:cxn ang="0">
                  <a:pos x="163" y="89"/>
                </a:cxn>
                <a:cxn ang="0">
                  <a:pos x="166" y="95"/>
                </a:cxn>
                <a:cxn ang="0">
                  <a:pos x="170" y="100"/>
                </a:cxn>
                <a:cxn ang="0">
                  <a:pos x="172" y="106"/>
                </a:cxn>
                <a:cxn ang="0">
                  <a:pos x="173" y="114"/>
                </a:cxn>
                <a:cxn ang="0">
                  <a:pos x="174" y="120"/>
                </a:cxn>
                <a:cxn ang="0">
                  <a:pos x="175" y="129"/>
                </a:cxn>
              </a:cxnLst>
              <a:rect l="0" t="0" r="r" b="b"/>
              <a:pathLst>
                <a:path w="175" h="263">
                  <a:moveTo>
                    <a:pt x="175" y="129"/>
                  </a:moveTo>
                  <a:lnTo>
                    <a:pt x="175" y="263"/>
                  </a:lnTo>
                  <a:lnTo>
                    <a:pt x="124" y="263"/>
                  </a:lnTo>
                  <a:lnTo>
                    <a:pt x="124" y="145"/>
                  </a:lnTo>
                  <a:lnTo>
                    <a:pt x="123" y="137"/>
                  </a:lnTo>
                  <a:lnTo>
                    <a:pt x="122" y="129"/>
                  </a:lnTo>
                  <a:lnTo>
                    <a:pt x="121" y="125"/>
                  </a:lnTo>
                  <a:lnTo>
                    <a:pt x="120" y="120"/>
                  </a:lnTo>
                  <a:lnTo>
                    <a:pt x="117" y="117"/>
                  </a:lnTo>
                  <a:lnTo>
                    <a:pt x="113" y="114"/>
                  </a:lnTo>
                  <a:lnTo>
                    <a:pt x="109" y="111"/>
                  </a:lnTo>
                  <a:lnTo>
                    <a:pt x="105" y="109"/>
                  </a:lnTo>
                  <a:lnTo>
                    <a:pt x="98" y="108"/>
                  </a:lnTo>
                  <a:lnTo>
                    <a:pt x="91" y="106"/>
                  </a:lnTo>
                  <a:lnTo>
                    <a:pt x="82" y="108"/>
                  </a:lnTo>
                  <a:lnTo>
                    <a:pt x="74" y="110"/>
                  </a:lnTo>
                  <a:lnTo>
                    <a:pt x="68" y="113"/>
                  </a:lnTo>
                  <a:lnTo>
                    <a:pt x="63" y="118"/>
                  </a:lnTo>
                  <a:lnTo>
                    <a:pt x="57" y="125"/>
                  </a:lnTo>
                  <a:lnTo>
                    <a:pt x="54" y="132"/>
                  </a:lnTo>
                  <a:lnTo>
                    <a:pt x="52" y="141"/>
                  </a:lnTo>
                  <a:lnTo>
                    <a:pt x="51" y="152"/>
                  </a:lnTo>
                  <a:lnTo>
                    <a:pt x="51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93"/>
                  </a:lnTo>
                  <a:lnTo>
                    <a:pt x="52" y="93"/>
                  </a:lnTo>
                  <a:lnTo>
                    <a:pt x="54" y="88"/>
                  </a:lnTo>
                  <a:lnTo>
                    <a:pt x="59" y="83"/>
                  </a:lnTo>
                  <a:lnTo>
                    <a:pt x="65" y="77"/>
                  </a:lnTo>
                  <a:lnTo>
                    <a:pt x="71" y="73"/>
                  </a:lnTo>
                  <a:lnTo>
                    <a:pt x="79" y="69"/>
                  </a:lnTo>
                  <a:lnTo>
                    <a:pt x="87" y="66"/>
                  </a:lnTo>
                  <a:lnTo>
                    <a:pt x="97" y="64"/>
                  </a:lnTo>
                  <a:lnTo>
                    <a:pt x="107" y="63"/>
                  </a:lnTo>
                  <a:lnTo>
                    <a:pt x="114" y="64"/>
                  </a:lnTo>
                  <a:lnTo>
                    <a:pt x="121" y="64"/>
                  </a:lnTo>
                  <a:lnTo>
                    <a:pt x="127" y="66"/>
                  </a:lnTo>
                  <a:lnTo>
                    <a:pt x="134" y="68"/>
                  </a:lnTo>
                  <a:lnTo>
                    <a:pt x="139" y="70"/>
                  </a:lnTo>
                  <a:lnTo>
                    <a:pt x="145" y="73"/>
                  </a:lnTo>
                  <a:lnTo>
                    <a:pt x="150" y="76"/>
                  </a:lnTo>
                  <a:lnTo>
                    <a:pt x="155" y="80"/>
                  </a:lnTo>
                  <a:lnTo>
                    <a:pt x="160" y="85"/>
                  </a:lnTo>
                  <a:lnTo>
                    <a:pt x="163" y="89"/>
                  </a:lnTo>
                  <a:lnTo>
                    <a:pt x="166" y="95"/>
                  </a:lnTo>
                  <a:lnTo>
                    <a:pt x="170" y="100"/>
                  </a:lnTo>
                  <a:lnTo>
                    <a:pt x="172" y="106"/>
                  </a:lnTo>
                  <a:lnTo>
                    <a:pt x="173" y="114"/>
                  </a:lnTo>
                  <a:lnTo>
                    <a:pt x="174" y="120"/>
                  </a:lnTo>
                  <a:lnTo>
                    <a:pt x="175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6291263" y="6329363"/>
              <a:ext cx="96838" cy="107950"/>
            </a:xfrm>
            <a:custGeom>
              <a:avLst/>
              <a:gdLst/>
              <a:ahLst/>
              <a:cxnLst>
                <a:cxn ang="0">
                  <a:pos x="132" y="83"/>
                </a:cxn>
                <a:cxn ang="0">
                  <a:pos x="127" y="63"/>
                </a:cxn>
                <a:cxn ang="0">
                  <a:pos x="117" y="51"/>
                </a:cxn>
                <a:cxn ang="0">
                  <a:pos x="105" y="45"/>
                </a:cxn>
                <a:cxn ang="0">
                  <a:pos x="92" y="42"/>
                </a:cxn>
                <a:cxn ang="0">
                  <a:pos x="77" y="45"/>
                </a:cxn>
                <a:cxn ang="0">
                  <a:pos x="65" y="53"/>
                </a:cxn>
                <a:cxn ang="0">
                  <a:pos x="57" y="66"/>
                </a:cxn>
                <a:cxn ang="0">
                  <a:pos x="53" y="83"/>
                </a:cxn>
                <a:cxn ang="0">
                  <a:pos x="182" y="143"/>
                </a:cxn>
                <a:cxn ang="0">
                  <a:pos x="173" y="163"/>
                </a:cxn>
                <a:cxn ang="0">
                  <a:pos x="161" y="180"/>
                </a:cxn>
                <a:cxn ang="0">
                  <a:pos x="147" y="190"/>
                </a:cxn>
                <a:cxn ang="0">
                  <a:pos x="131" y="199"/>
                </a:cxn>
                <a:cxn ang="0">
                  <a:pos x="114" y="203"/>
                </a:cxn>
                <a:cxn ang="0">
                  <a:pos x="97" y="204"/>
                </a:cxn>
                <a:cxn ang="0">
                  <a:pos x="71" y="202"/>
                </a:cxn>
                <a:cxn ang="0">
                  <a:pos x="48" y="195"/>
                </a:cxn>
                <a:cxn ang="0">
                  <a:pos x="28" y="181"/>
                </a:cxn>
                <a:cxn ang="0">
                  <a:pos x="13" y="161"/>
                </a:cxn>
                <a:cxn ang="0">
                  <a:pos x="4" y="134"/>
                </a:cxn>
                <a:cxn ang="0">
                  <a:pos x="0" y="99"/>
                </a:cxn>
                <a:cxn ang="0">
                  <a:pos x="2" y="73"/>
                </a:cxn>
                <a:cxn ang="0">
                  <a:pos x="8" y="57"/>
                </a:cxn>
                <a:cxn ang="0">
                  <a:pos x="15" y="40"/>
                </a:cxn>
                <a:cxn ang="0">
                  <a:pos x="26" y="25"/>
                </a:cxn>
                <a:cxn ang="0">
                  <a:pos x="42" y="12"/>
                </a:cxn>
                <a:cxn ang="0">
                  <a:pos x="65" y="3"/>
                </a:cxn>
                <a:cxn ang="0">
                  <a:pos x="93" y="0"/>
                </a:cxn>
                <a:cxn ang="0">
                  <a:pos x="114" y="2"/>
                </a:cxn>
                <a:cxn ang="0">
                  <a:pos x="134" y="8"/>
                </a:cxn>
                <a:cxn ang="0">
                  <a:pos x="153" y="21"/>
                </a:cxn>
                <a:cxn ang="0">
                  <a:pos x="169" y="40"/>
                </a:cxn>
                <a:cxn ang="0">
                  <a:pos x="175" y="53"/>
                </a:cxn>
                <a:cxn ang="0">
                  <a:pos x="180" y="68"/>
                </a:cxn>
                <a:cxn ang="0">
                  <a:pos x="184" y="107"/>
                </a:cxn>
                <a:cxn ang="0">
                  <a:pos x="51" y="116"/>
                </a:cxn>
                <a:cxn ang="0">
                  <a:pos x="54" y="135"/>
                </a:cxn>
                <a:cxn ang="0">
                  <a:pos x="60" y="145"/>
                </a:cxn>
                <a:cxn ang="0">
                  <a:pos x="67" y="155"/>
                </a:cxn>
                <a:cxn ang="0">
                  <a:pos x="79" y="161"/>
                </a:cxn>
                <a:cxn ang="0">
                  <a:pos x="97" y="163"/>
                </a:cxn>
                <a:cxn ang="0">
                  <a:pos x="107" y="162"/>
                </a:cxn>
                <a:cxn ang="0">
                  <a:pos x="117" y="158"/>
                </a:cxn>
                <a:cxn ang="0">
                  <a:pos x="125" y="152"/>
                </a:cxn>
                <a:cxn ang="0">
                  <a:pos x="130" y="143"/>
                </a:cxn>
              </a:cxnLst>
              <a:rect l="0" t="0" r="r" b="b"/>
              <a:pathLst>
                <a:path w="184" h="204">
                  <a:moveTo>
                    <a:pt x="53" y="83"/>
                  </a:moveTo>
                  <a:lnTo>
                    <a:pt x="132" y="83"/>
                  </a:lnTo>
                  <a:lnTo>
                    <a:pt x="130" y="73"/>
                  </a:lnTo>
                  <a:lnTo>
                    <a:pt x="127" y="63"/>
                  </a:lnTo>
                  <a:lnTo>
                    <a:pt x="122" y="56"/>
                  </a:lnTo>
                  <a:lnTo>
                    <a:pt x="117" y="51"/>
                  </a:lnTo>
                  <a:lnTo>
                    <a:pt x="112" y="47"/>
                  </a:lnTo>
                  <a:lnTo>
                    <a:pt x="105" y="45"/>
                  </a:lnTo>
                  <a:lnTo>
                    <a:pt x="99" y="42"/>
                  </a:lnTo>
                  <a:lnTo>
                    <a:pt x="92" y="42"/>
                  </a:lnTo>
                  <a:lnTo>
                    <a:pt x="84" y="42"/>
                  </a:lnTo>
                  <a:lnTo>
                    <a:pt x="77" y="45"/>
                  </a:lnTo>
                  <a:lnTo>
                    <a:pt x="71" y="48"/>
                  </a:lnTo>
                  <a:lnTo>
                    <a:pt x="65" y="53"/>
                  </a:lnTo>
                  <a:lnTo>
                    <a:pt x="61" y="59"/>
                  </a:lnTo>
                  <a:lnTo>
                    <a:pt x="57" y="66"/>
                  </a:lnTo>
                  <a:lnTo>
                    <a:pt x="54" y="74"/>
                  </a:lnTo>
                  <a:lnTo>
                    <a:pt x="53" y="83"/>
                  </a:lnTo>
                  <a:close/>
                  <a:moveTo>
                    <a:pt x="130" y="143"/>
                  </a:moveTo>
                  <a:lnTo>
                    <a:pt x="182" y="143"/>
                  </a:lnTo>
                  <a:lnTo>
                    <a:pt x="179" y="154"/>
                  </a:lnTo>
                  <a:lnTo>
                    <a:pt x="173" y="163"/>
                  </a:lnTo>
                  <a:lnTo>
                    <a:pt x="168" y="172"/>
                  </a:lnTo>
                  <a:lnTo>
                    <a:pt x="161" y="180"/>
                  </a:lnTo>
                  <a:lnTo>
                    <a:pt x="155" y="185"/>
                  </a:lnTo>
                  <a:lnTo>
                    <a:pt x="147" y="190"/>
                  </a:lnTo>
                  <a:lnTo>
                    <a:pt x="139" y="195"/>
                  </a:lnTo>
                  <a:lnTo>
                    <a:pt x="131" y="199"/>
                  </a:lnTo>
                  <a:lnTo>
                    <a:pt x="122" y="201"/>
                  </a:lnTo>
                  <a:lnTo>
                    <a:pt x="114" y="203"/>
                  </a:lnTo>
                  <a:lnTo>
                    <a:pt x="105" y="204"/>
                  </a:lnTo>
                  <a:lnTo>
                    <a:pt x="97" y="204"/>
                  </a:lnTo>
                  <a:lnTo>
                    <a:pt x="84" y="203"/>
                  </a:lnTo>
                  <a:lnTo>
                    <a:pt x="71" y="202"/>
                  </a:lnTo>
                  <a:lnTo>
                    <a:pt x="59" y="199"/>
                  </a:lnTo>
                  <a:lnTo>
                    <a:pt x="48" y="195"/>
                  </a:lnTo>
                  <a:lnTo>
                    <a:pt x="37" y="188"/>
                  </a:lnTo>
                  <a:lnTo>
                    <a:pt x="28" y="181"/>
                  </a:lnTo>
                  <a:lnTo>
                    <a:pt x="20" y="172"/>
                  </a:lnTo>
                  <a:lnTo>
                    <a:pt x="13" y="161"/>
                  </a:lnTo>
                  <a:lnTo>
                    <a:pt x="8" y="148"/>
                  </a:lnTo>
                  <a:lnTo>
                    <a:pt x="4" y="134"/>
                  </a:lnTo>
                  <a:lnTo>
                    <a:pt x="1" y="117"/>
                  </a:lnTo>
                  <a:lnTo>
                    <a:pt x="0" y="99"/>
                  </a:lnTo>
                  <a:lnTo>
                    <a:pt x="1" y="88"/>
                  </a:lnTo>
                  <a:lnTo>
                    <a:pt x="2" y="73"/>
                  </a:lnTo>
                  <a:lnTo>
                    <a:pt x="5" y="65"/>
                  </a:lnTo>
                  <a:lnTo>
                    <a:pt x="8" y="57"/>
                  </a:lnTo>
                  <a:lnTo>
                    <a:pt x="11" y="49"/>
                  </a:lnTo>
                  <a:lnTo>
                    <a:pt x="15" y="40"/>
                  </a:lnTo>
                  <a:lnTo>
                    <a:pt x="20" y="33"/>
                  </a:lnTo>
                  <a:lnTo>
                    <a:pt x="26" y="25"/>
                  </a:lnTo>
                  <a:lnTo>
                    <a:pt x="34" y="19"/>
                  </a:lnTo>
                  <a:lnTo>
                    <a:pt x="42" y="12"/>
                  </a:lnTo>
                  <a:lnTo>
                    <a:pt x="53" y="7"/>
                  </a:lnTo>
                  <a:lnTo>
                    <a:pt x="65" y="3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4" y="2"/>
                  </a:lnTo>
                  <a:lnTo>
                    <a:pt x="124" y="5"/>
                  </a:lnTo>
                  <a:lnTo>
                    <a:pt x="134" y="8"/>
                  </a:lnTo>
                  <a:lnTo>
                    <a:pt x="144" y="13"/>
                  </a:lnTo>
                  <a:lnTo>
                    <a:pt x="153" y="21"/>
                  </a:lnTo>
                  <a:lnTo>
                    <a:pt x="161" y="29"/>
                  </a:lnTo>
                  <a:lnTo>
                    <a:pt x="169" y="40"/>
                  </a:lnTo>
                  <a:lnTo>
                    <a:pt x="172" y="46"/>
                  </a:lnTo>
                  <a:lnTo>
                    <a:pt x="175" y="53"/>
                  </a:lnTo>
                  <a:lnTo>
                    <a:pt x="179" y="61"/>
                  </a:lnTo>
                  <a:lnTo>
                    <a:pt x="180" y="68"/>
                  </a:lnTo>
                  <a:lnTo>
                    <a:pt x="183" y="87"/>
                  </a:lnTo>
                  <a:lnTo>
                    <a:pt x="184" y="107"/>
                  </a:lnTo>
                  <a:lnTo>
                    <a:pt x="184" y="116"/>
                  </a:lnTo>
                  <a:lnTo>
                    <a:pt x="51" y="116"/>
                  </a:lnTo>
                  <a:lnTo>
                    <a:pt x="52" y="124"/>
                  </a:lnTo>
                  <a:lnTo>
                    <a:pt x="54" y="135"/>
                  </a:lnTo>
                  <a:lnTo>
                    <a:pt x="57" y="141"/>
                  </a:lnTo>
                  <a:lnTo>
                    <a:pt x="60" y="145"/>
                  </a:lnTo>
                  <a:lnTo>
                    <a:pt x="63" y="150"/>
                  </a:lnTo>
                  <a:lnTo>
                    <a:pt x="67" y="155"/>
                  </a:lnTo>
                  <a:lnTo>
                    <a:pt x="73" y="158"/>
                  </a:lnTo>
                  <a:lnTo>
                    <a:pt x="79" y="161"/>
                  </a:lnTo>
                  <a:lnTo>
                    <a:pt x="88" y="162"/>
                  </a:lnTo>
                  <a:lnTo>
                    <a:pt x="97" y="163"/>
                  </a:lnTo>
                  <a:lnTo>
                    <a:pt x="102" y="163"/>
                  </a:lnTo>
                  <a:lnTo>
                    <a:pt x="107" y="162"/>
                  </a:lnTo>
                  <a:lnTo>
                    <a:pt x="113" y="160"/>
                  </a:lnTo>
                  <a:lnTo>
                    <a:pt x="117" y="158"/>
                  </a:lnTo>
                  <a:lnTo>
                    <a:pt x="121" y="155"/>
                  </a:lnTo>
                  <a:lnTo>
                    <a:pt x="125" y="152"/>
                  </a:lnTo>
                  <a:lnTo>
                    <a:pt x="128" y="147"/>
                  </a:lnTo>
                  <a:lnTo>
                    <a:pt x="130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6470650" y="6329363"/>
              <a:ext cx="111125" cy="196850"/>
            </a:xfrm>
            <a:custGeom>
              <a:avLst/>
              <a:gdLst/>
              <a:ahLst/>
              <a:cxnLst>
                <a:cxn ang="0">
                  <a:pos x="0" y="373"/>
                </a:cxn>
                <a:cxn ang="0">
                  <a:pos x="0" y="10"/>
                </a:cxn>
                <a:cxn ang="0">
                  <a:pos x="91" y="10"/>
                </a:cxn>
                <a:cxn ang="0">
                  <a:pos x="91" y="73"/>
                </a:cxn>
                <a:cxn ang="0">
                  <a:pos x="93" y="73"/>
                </a:cxn>
                <a:cxn ang="0">
                  <a:pos x="100" y="58"/>
                </a:cxn>
                <a:cxn ang="0">
                  <a:pos x="109" y="46"/>
                </a:cxn>
                <a:cxn ang="0">
                  <a:pos x="117" y="34"/>
                </a:cxn>
                <a:cxn ang="0">
                  <a:pos x="128" y="22"/>
                </a:cxn>
                <a:cxn ang="0">
                  <a:pos x="134" y="17"/>
                </a:cxn>
                <a:cxn ang="0">
                  <a:pos x="140" y="13"/>
                </a:cxn>
                <a:cxn ang="0">
                  <a:pos x="148" y="9"/>
                </a:cxn>
                <a:cxn ang="0">
                  <a:pos x="155" y="6"/>
                </a:cxn>
                <a:cxn ang="0">
                  <a:pos x="163" y="3"/>
                </a:cxn>
                <a:cxn ang="0">
                  <a:pos x="173" y="1"/>
                </a:cxn>
                <a:cxn ang="0">
                  <a:pos x="182" y="0"/>
                </a:cxn>
                <a:cxn ang="0">
                  <a:pos x="192" y="0"/>
                </a:cxn>
                <a:cxn ang="0">
                  <a:pos x="202" y="0"/>
                </a:cxn>
                <a:cxn ang="0">
                  <a:pos x="210" y="1"/>
                </a:cxn>
                <a:cxn ang="0">
                  <a:pos x="210" y="98"/>
                </a:cxn>
                <a:cxn ang="0">
                  <a:pos x="197" y="97"/>
                </a:cxn>
                <a:cxn ang="0">
                  <a:pos x="183" y="96"/>
                </a:cxn>
                <a:cxn ang="0">
                  <a:pos x="166" y="97"/>
                </a:cxn>
                <a:cxn ang="0">
                  <a:pos x="151" y="101"/>
                </a:cxn>
                <a:cxn ang="0">
                  <a:pos x="144" y="103"/>
                </a:cxn>
                <a:cxn ang="0">
                  <a:pos x="138" y="105"/>
                </a:cxn>
                <a:cxn ang="0">
                  <a:pos x="133" y="107"/>
                </a:cxn>
                <a:cxn ang="0">
                  <a:pos x="127" y="110"/>
                </a:cxn>
                <a:cxn ang="0">
                  <a:pos x="118" y="117"/>
                </a:cxn>
                <a:cxn ang="0">
                  <a:pos x="111" y="125"/>
                </a:cxn>
                <a:cxn ang="0">
                  <a:pos x="106" y="134"/>
                </a:cxn>
                <a:cxn ang="0">
                  <a:pos x="101" y="143"/>
                </a:cxn>
                <a:cxn ang="0">
                  <a:pos x="99" y="154"/>
                </a:cxn>
                <a:cxn ang="0">
                  <a:pos x="97" y="163"/>
                </a:cxn>
                <a:cxn ang="0">
                  <a:pos x="96" y="173"/>
                </a:cxn>
                <a:cxn ang="0">
                  <a:pos x="95" y="184"/>
                </a:cxn>
                <a:cxn ang="0">
                  <a:pos x="95" y="373"/>
                </a:cxn>
                <a:cxn ang="0">
                  <a:pos x="0" y="373"/>
                </a:cxn>
              </a:cxnLst>
              <a:rect l="0" t="0" r="r" b="b"/>
              <a:pathLst>
                <a:path w="210" h="373">
                  <a:moveTo>
                    <a:pt x="0" y="373"/>
                  </a:moveTo>
                  <a:lnTo>
                    <a:pt x="0" y="10"/>
                  </a:lnTo>
                  <a:lnTo>
                    <a:pt x="91" y="10"/>
                  </a:lnTo>
                  <a:lnTo>
                    <a:pt x="91" y="73"/>
                  </a:lnTo>
                  <a:lnTo>
                    <a:pt x="93" y="73"/>
                  </a:lnTo>
                  <a:lnTo>
                    <a:pt x="100" y="58"/>
                  </a:lnTo>
                  <a:lnTo>
                    <a:pt x="109" y="46"/>
                  </a:lnTo>
                  <a:lnTo>
                    <a:pt x="117" y="34"/>
                  </a:lnTo>
                  <a:lnTo>
                    <a:pt x="128" y="22"/>
                  </a:lnTo>
                  <a:lnTo>
                    <a:pt x="134" y="17"/>
                  </a:lnTo>
                  <a:lnTo>
                    <a:pt x="140" y="13"/>
                  </a:lnTo>
                  <a:lnTo>
                    <a:pt x="148" y="9"/>
                  </a:lnTo>
                  <a:lnTo>
                    <a:pt x="155" y="6"/>
                  </a:lnTo>
                  <a:lnTo>
                    <a:pt x="163" y="3"/>
                  </a:lnTo>
                  <a:lnTo>
                    <a:pt x="173" y="1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202" y="0"/>
                  </a:lnTo>
                  <a:lnTo>
                    <a:pt x="210" y="1"/>
                  </a:lnTo>
                  <a:lnTo>
                    <a:pt x="210" y="98"/>
                  </a:lnTo>
                  <a:lnTo>
                    <a:pt x="197" y="97"/>
                  </a:lnTo>
                  <a:lnTo>
                    <a:pt x="183" y="96"/>
                  </a:lnTo>
                  <a:lnTo>
                    <a:pt x="166" y="97"/>
                  </a:lnTo>
                  <a:lnTo>
                    <a:pt x="151" y="101"/>
                  </a:lnTo>
                  <a:lnTo>
                    <a:pt x="144" y="103"/>
                  </a:lnTo>
                  <a:lnTo>
                    <a:pt x="138" y="105"/>
                  </a:lnTo>
                  <a:lnTo>
                    <a:pt x="133" y="107"/>
                  </a:lnTo>
                  <a:lnTo>
                    <a:pt x="127" y="110"/>
                  </a:lnTo>
                  <a:lnTo>
                    <a:pt x="118" y="117"/>
                  </a:lnTo>
                  <a:lnTo>
                    <a:pt x="111" y="125"/>
                  </a:lnTo>
                  <a:lnTo>
                    <a:pt x="106" y="134"/>
                  </a:lnTo>
                  <a:lnTo>
                    <a:pt x="101" y="143"/>
                  </a:lnTo>
                  <a:lnTo>
                    <a:pt x="99" y="154"/>
                  </a:lnTo>
                  <a:lnTo>
                    <a:pt x="97" y="163"/>
                  </a:lnTo>
                  <a:lnTo>
                    <a:pt x="96" y="173"/>
                  </a:lnTo>
                  <a:lnTo>
                    <a:pt x="95" y="184"/>
                  </a:lnTo>
                  <a:lnTo>
                    <a:pt x="95" y="373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6596063" y="6329363"/>
              <a:ext cx="182563" cy="201613"/>
            </a:xfrm>
            <a:custGeom>
              <a:avLst/>
              <a:gdLst/>
              <a:ahLst/>
              <a:cxnLst>
                <a:cxn ang="0">
                  <a:pos x="246" y="145"/>
                </a:cxn>
                <a:cxn ang="0">
                  <a:pos x="237" y="118"/>
                </a:cxn>
                <a:cxn ang="0">
                  <a:pos x="225" y="99"/>
                </a:cxn>
                <a:cxn ang="0">
                  <a:pos x="197" y="82"/>
                </a:cxn>
                <a:cxn ang="0">
                  <a:pos x="179" y="79"/>
                </a:cxn>
                <a:cxn ang="0">
                  <a:pos x="157" y="80"/>
                </a:cxn>
                <a:cxn ang="0">
                  <a:pos x="137" y="86"/>
                </a:cxn>
                <a:cxn ang="0">
                  <a:pos x="121" y="98"/>
                </a:cxn>
                <a:cxn ang="0">
                  <a:pos x="110" y="116"/>
                </a:cxn>
                <a:cxn ang="0">
                  <a:pos x="102" y="138"/>
                </a:cxn>
                <a:cxn ang="0">
                  <a:pos x="243" y="266"/>
                </a:cxn>
                <a:cxn ang="0">
                  <a:pos x="334" y="286"/>
                </a:cxn>
                <a:cxn ang="0">
                  <a:pos x="320" y="313"/>
                </a:cxn>
                <a:cxn ang="0">
                  <a:pos x="302" y="335"/>
                </a:cxn>
                <a:cxn ang="0">
                  <a:pos x="261" y="365"/>
                </a:cxn>
                <a:cxn ang="0">
                  <a:pos x="213" y="381"/>
                </a:cxn>
                <a:cxn ang="0">
                  <a:pos x="169" y="383"/>
                </a:cxn>
                <a:cxn ang="0">
                  <a:pos x="132" y="378"/>
                </a:cxn>
                <a:cxn ang="0">
                  <a:pos x="99" y="369"/>
                </a:cxn>
                <a:cxn ang="0">
                  <a:pos x="70" y="353"/>
                </a:cxn>
                <a:cxn ang="0">
                  <a:pos x="45" y="331"/>
                </a:cxn>
                <a:cxn ang="0">
                  <a:pos x="24" y="302"/>
                </a:cxn>
                <a:cxn ang="0">
                  <a:pos x="10" y="265"/>
                </a:cxn>
                <a:cxn ang="0">
                  <a:pos x="3" y="219"/>
                </a:cxn>
                <a:cxn ang="0">
                  <a:pos x="0" y="174"/>
                </a:cxn>
                <a:cxn ang="0">
                  <a:pos x="5" y="136"/>
                </a:cxn>
                <a:cxn ang="0">
                  <a:pos x="20" y="91"/>
                </a:cxn>
                <a:cxn ang="0">
                  <a:pos x="37" y="61"/>
                </a:cxn>
                <a:cxn ang="0">
                  <a:pos x="57" y="40"/>
                </a:cxn>
                <a:cxn ang="0">
                  <a:pos x="80" y="23"/>
                </a:cxn>
                <a:cxn ang="0">
                  <a:pos x="110" y="9"/>
                </a:cxn>
                <a:cxn ang="0">
                  <a:pos x="146" y="1"/>
                </a:cxn>
                <a:cxn ang="0">
                  <a:pos x="193" y="0"/>
                </a:cxn>
                <a:cxn ang="0">
                  <a:pos x="251" y="15"/>
                </a:cxn>
                <a:cxn ang="0">
                  <a:pos x="278" y="30"/>
                </a:cxn>
                <a:cxn ang="0">
                  <a:pos x="303" y="54"/>
                </a:cxn>
                <a:cxn ang="0">
                  <a:pos x="324" y="85"/>
                </a:cxn>
                <a:cxn ang="0">
                  <a:pos x="338" y="128"/>
                </a:cxn>
                <a:cxn ang="0">
                  <a:pos x="344" y="181"/>
                </a:cxn>
                <a:cxn ang="0">
                  <a:pos x="96" y="217"/>
                </a:cxn>
                <a:cxn ang="0">
                  <a:pos x="100" y="242"/>
                </a:cxn>
                <a:cxn ang="0">
                  <a:pos x="111" y="271"/>
                </a:cxn>
                <a:cxn ang="0">
                  <a:pos x="130" y="293"/>
                </a:cxn>
                <a:cxn ang="0">
                  <a:pos x="149" y="302"/>
                </a:cxn>
                <a:cxn ang="0">
                  <a:pos x="172" y="306"/>
                </a:cxn>
                <a:cxn ang="0">
                  <a:pos x="201" y="304"/>
                </a:cxn>
                <a:cxn ang="0">
                  <a:pos x="227" y="291"/>
                </a:cxn>
                <a:cxn ang="0">
                  <a:pos x="243" y="266"/>
                </a:cxn>
              </a:cxnLst>
              <a:rect l="0" t="0" r="r" b="b"/>
              <a:pathLst>
                <a:path w="345" h="383">
                  <a:moveTo>
                    <a:pt x="99" y="155"/>
                  </a:moveTo>
                  <a:lnTo>
                    <a:pt x="247" y="155"/>
                  </a:lnTo>
                  <a:lnTo>
                    <a:pt x="246" y="145"/>
                  </a:lnTo>
                  <a:lnTo>
                    <a:pt x="244" y="135"/>
                  </a:lnTo>
                  <a:lnTo>
                    <a:pt x="240" y="126"/>
                  </a:lnTo>
                  <a:lnTo>
                    <a:pt x="237" y="118"/>
                  </a:lnTo>
                  <a:lnTo>
                    <a:pt x="234" y="111"/>
                  </a:lnTo>
                  <a:lnTo>
                    <a:pt x="230" y="105"/>
                  </a:lnTo>
                  <a:lnTo>
                    <a:pt x="225" y="99"/>
                  </a:lnTo>
                  <a:lnTo>
                    <a:pt x="220" y="95"/>
                  </a:lnTo>
                  <a:lnTo>
                    <a:pt x="208" y="88"/>
                  </a:lnTo>
                  <a:lnTo>
                    <a:pt x="197" y="82"/>
                  </a:lnTo>
                  <a:lnTo>
                    <a:pt x="191" y="80"/>
                  </a:lnTo>
                  <a:lnTo>
                    <a:pt x="185" y="79"/>
                  </a:lnTo>
                  <a:lnTo>
                    <a:pt x="179" y="79"/>
                  </a:lnTo>
                  <a:lnTo>
                    <a:pt x="173" y="79"/>
                  </a:lnTo>
                  <a:lnTo>
                    <a:pt x="165" y="79"/>
                  </a:lnTo>
                  <a:lnTo>
                    <a:pt x="157" y="80"/>
                  </a:lnTo>
                  <a:lnTo>
                    <a:pt x="150" y="81"/>
                  </a:lnTo>
                  <a:lnTo>
                    <a:pt x="143" y="83"/>
                  </a:lnTo>
                  <a:lnTo>
                    <a:pt x="137" y="86"/>
                  </a:lnTo>
                  <a:lnTo>
                    <a:pt x="131" y="90"/>
                  </a:lnTo>
                  <a:lnTo>
                    <a:pt x="126" y="94"/>
                  </a:lnTo>
                  <a:lnTo>
                    <a:pt x="121" y="98"/>
                  </a:lnTo>
                  <a:lnTo>
                    <a:pt x="117" y="104"/>
                  </a:lnTo>
                  <a:lnTo>
                    <a:pt x="113" y="110"/>
                  </a:lnTo>
                  <a:lnTo>
                    <a:pt x="110" y="116"/>
                  </a:lnTo>
                  <a:lnTo>
                    <a:pt x="106" y="123"/>
                  </a:lnTo>
                  <a:lnTo>
                    <a:pt x="104" y="130"/>
                  </a:lnTo>
                  <a:lnTo>
                    <a:pt x="102" y="138"/>
                  </a:lnTo>
                  <a:lnTo>
                    <a:pt x="100" y="146"/>
                  </a:lnTo>
                  <a:lnTo>
                    <a:pt x="99" y="155"/>
                  </a:lnTo>
                  <a:close/>
                  <a:moveTo>
                    <a:pt x="243" y="266"/>
                  </a:moveTo>
                  <a:lnTo>
                    <a:pt x="341" y="266"/>
                  </a:lnTo>
                  <a:lnTo>
                    <a:pt x="338" y="277"/>
                  </a:lnTo>
                  <a:lnTo>
                    <a:pt x="334" y="286"/>
                  </a:lnTo>
                  <a:lnTo>
                    <a:pt x="330" y="296"/>
                  </a:lnTo>
                  <a:lnTo>
                    <a:pt x="325" y="305"/>
                  </a:lnTo>
                  <a:lnTo>
                    <a:pt x="320" y="313"/>
                  </a:lnTo>
                  <a:lnTo>
                    <a:pt x="315" y="321"/>
                  </a:lnTo>
                  <a:lnTo>
                    <a:pt x="308" y="329"/>
                  </a:lnTo>
                  <a:lnTo>
                    <a:pt x="302" y="335"/>
                  </a:lnTo>
                  <a:lnTo>
                    <a:pt x="289" y="347"/>
                  </a:lnTo>
                  <a:lnTo>
                    <a:pt x="275" y="357"/>
                  </a:lnTo>
                  <a:lnTo>
                    <a:pt x="261" y="365"/>
                  </a:lnTo>
                  <a:lnTo>
                    <a:pt x="245" y="372"/>
                  </a:lnTo>
                  <a:lnTo>
                    <a:pt x="228" y="376"/>
                  </a:lnTo>
                  <a:lnTo>
                    <a:pt x="213" y="381"/>
                  </a:lnTo>
                  <a:lnTo>
                    <a:pt x="197" y="382"/>
                  </a:lnTo>
                  <a:lnTo>
                    <a:pt x="181" y="383"/>
                  </a:lnTo>
                  <a:lnTo>
                    <a:pt x="169" y="383"/>
                  </a:lnTo>
                  <a:lnTo>
                    <a:pt x="156" y="382"/>
                  </a:lnTo>
                  <a:lnTo>
                    <a:pt x="144" y="381"/>
                  </a:lnTo>
                  <a:lnTo>
                    <a:pt x="132" y="378"/>
                  </a:lnTo>
                  <a:lnTo>
                    <a:pt x="121" y="375"/>
                  </a:lnTo>
                  <a:lnTo>
                    <a:pt x="110" y="373"/>
                  </a:lnTo>
                  <a:lnTo>
                    <a:pt x="99" y="369"/>
                  </a:lnTo>
                  <a:lnTo>
                    <a:pt x="89" y="364"/>
                  </a:lnTo>
                  <a:lnTo>
                    <a:pt x="79" y="359"/>
                  </a:lnTo>
                  <a:lnTo>
                    <a:pt x="70" y="353"/>
                  </a:lnTo>
                  <a:lnTo>
                    <a:pt x="61" y="347"/>
                  </a:lnTo>
                  <a:lnTo>
                    <a:pt x="52" y="339"/>
                  </a:lnTo>
                  <a:lnTo>
                    <a:pt x="45" y="331"/>
                  </a:lnTo>
                  <a:lnTo>
                    <a:pt x="37" y="322"/>
                  </a:lnTo>
                  <a:lnTo>
                    <a:pt x="31" y="312"/>
                  </a:lnTo>
                  <a:lnTo>
                    <a:pt x="24" y="302"/>
                  </a:lnTo>
                  <a:lnTo>
                    <a:pt x="19" y="291"/>
                  </a:lnTo>
                  <a:lnTo>
                    <a:pt x="15" y="278"/>
                  </a:lnTo>
                  <a:lnTo>
                    <a:pt x="10" y="265"/>
                  </a:lnTo>
                  <a:lnTo>
                    <a:pt x="7" y="251"/>
                  </a:lnTo>
                  <a:lnTo>
                    <a:pt x="4" y="236"/>
                  </a:lnTo>
                  <a:lnTo>
                    <a:pt x="3" y="219"/>
                  </a:lnTo>
                  <a:lnTo>
                    <a:pt x="0" y="202"/>
                  </a:lnTo>
                  <a:lnTo>
                    <a:pt x="0" y="184"/>
                  </a:lnTo>
                  <a:lnTo>
                    <a:pt x="0" y="174"/>
                  </a:lnTo>
                  <a:lnTo>
                    <a:pt x="2" y="163"/>
                  </a:lnTo>
                  <a:lnTo>
                    <a:pt x="3" y="150"/>
                  </a:lnTo>
                  <a:lnTo>
                    <a:pt x="5" y="136"/>
                  </a:lnTo>
                  <a:lnTo>
                    <a:pt x="9" y="121"/>
                  </a:lnTo>
                  <a:lnTo>
                    <a:pt x="13" y="106"/>
                  </a:lnTo>
                  <a:lnTo>
                    <a:pt x="20" y="91"/>
                  </a:lnTo>
                  <a:lnTo>
                    <a:pt x="27" y="76"/>
                  </a:lnTo>
                  <a:lnTo>
                    <a:pt x="33" y="68"/>
                  </a:lnTo>
                  <a:lnTo>
                    <a:pt x="37" y="61"/>
                  </a:lnTo>
                  <a:lnTo>
                    <a:pt x="44" y="53"/>
                  </a:lnTo>
                  <a:lnTo>
                    <a:pt x="49" y="47"/>
                  </a:lnTo>
                  <a:lnTo>
                    <a:pt x="57" y="40"/>
                  </a:lnTo>
                  <a:lnTo>
                    <a:pt x="64" y="34"/>
                  </a:lnTo>
                  <a:lnTo>
                    <a:pt x="72" y="28"/>
                  </a:lnTo>
                  <a:lnTo>
                    <a:pt x="80" y="23"/>
                  </a:lnTo>
                  <a:lnTo>
                    <a:pt x="89" y="17"/>
                  </a:lnTo>
                  <a:lnTo>
                    <a:pt x="99" y="13"/>
                  </a:lnTo>
                  <a:lnTo>
                    <a:pt x="110" y="9"/>
                  </a:lnTo>
                  <a:lnTo>
                    <a:pt x="121" y="5"/>
                  </a:lnTo>
                  <a:lnTo>
                    <a:pt x="133" y="3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93" y="0"/>
                  </a:lnTo>
                  <a:lnTo>
                    <a:pt x="212" y="3"/>
                  </a:lnTo>
                  <a:lnTo>
                    <a:pt x="232" y="8"/>
                  </a:lnTo>
                  <a:lnTo>
                    <a:pt x="251" y="15"/>
                  </a:lnTo>
                  <a:lnTo>
                    <a:pt x="260" y="19"/>
                  </a:lnTo>
                  <a:lnTo>
                    <a:pt x="270" y="25"/>
                  </a:lnTo>
                  <a:lnTo>
                    <a:pt x="278" y="30"/>
                  </a:lnTo>
                  <a:lnTo>
                    <a:pt x="287" y="38"/>
                  </a:lnTo>
                  <a:lnTo>
                    <a:pt x="295" y="45"/>
                  </a:lnTo>
                  <a:lnTo>
                    <a:pt x="303" y="54"/>
                  </a:lnTo>
                  <a:lnTo>
                    <a:pt x="310" y="64"/>
                  </a:lnTo>
                  <a:lnTo>
                    <a:pt x="317" y="75"/>
                  </a:lnTo>
                  <a:lnTo>
                    <a:pt x="324" y="85"/>
                  </a:lnTo>
                  <a:lnTo>
                    <a:pt x="329" y="98"/>
                  </a:lnTo>
                  <a:lnTo>
                    <a:pt x="333" y="112"/>
                  </a:lnTo>
                  <a:lnTo>
                    <a:pt x="338" y="128"/>
                  </a:lnTo>
                  <a:lnTo>
                    <a:pt x="341" y="144"/>
                  </a:lnTo>
                  <a:lnTo>
                    <a:pt x="343" y="161"/>
                  </a:lnTo>
                  <a:lnTo>
                    <a:pt x="344" y="181"/>
                  </a:lnTo>
                  <a:lnTo>
                    <a:pt x="345" y="200"/>
                  </a:lnTo>
                  <a:lnTo>
                    <a:pt x="345" y="217"/>
                  </a:lnTo>
                  <a:lnTo>
                    <a:pt x="96" y="217"/>
                  </a:lnTo>
                  <a:lnTo>
                    <a:pt x="97" y="225"/>
                  </a:lnTo>
                  <a:lnTo>
                    <a:pt x="98" y="234"/>
                  </a:lnTo>
                  <a:lnTo>
                    <a:pt x="100" y="242"/>
                  </a:lnTo>
                  <a:lnTo>
                    <a:pt x="102" y="252"/>
                  </a:lnTo>
                  <a:lnTo>
                    <a:pt x="105" y="263"/>
                  </a:lnTo>
                  <a:lnTo>
                    <a:pt x="111" y="271"/>
                  </a:lnTo>
                  <a:lnTo>
                    <a:pt x="117" y="281"/>
                  </a:lnTo>
                  <a:lnTo>
                    <a:pt x="126" y="289"/>
                  </a:lnTo>
                  <a:lnTo>
                    <a:pt x="130" y="293"/>
                  </a:lnTo>
                  <a:lnTo>
                    <a:pt x="136" y="296"/>
                  </a:lnTo>
                  <a:lnTo>
                    <a:pt x="142" y="299"/>
                  </a:lnTo>
                  <a:lnTo>
                    <a:pt x="149" y="302"/>
                  </a:lnTo>
                  <a:lnTo>
                    <a:pt x="156" y="303"/>
                  </a:lnTo>
                  <a:lnTo>
                    <a:pt x="164" y="305"/>
                  </a:lnTo>
                  <a:lnTo>
                    <a:pt x="172" y="306"/>
                  </a:lnTo>
                  <a:lnTo>
                    <a:pt x="181" y="306"/>
                  </a:lnTo>
                  <a:lnTo>
                    <a:pt x="192" y="305"/>
                  </a:lnTo>
                  <a:lnTo>
                    <a:pt x="201" y="304"/>
                  </a:lnTo>
                  <a:lnTo>
                    <a:pt x="210" y="301"/>
                  </a:lnTo>
                  <a:lnTo>
                    <a:pt x="220" y="296"/>
                  </a:lnTo>
                  <a:lnTo>
                    <a:pt x="227" y="291"/>
                  </a:lnTo>
                  <a:lnTo>
                    <a:pt x="234" y="283"/>
                  </a:lnTo>
                  <a:lnTo>
                    <a:pt x="239" y="276"/>
                  </a:lnTo>
                  <a:lnTo>
                    <a:pt x="243" y="2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6799263" y="6329363"/>
              <a:ext cx="179388" cy="201613"/>
            </a:xfrm>
            <a:custGeom>
              <a:avLst/>
              <a:gdLst/>
              <a:ahLst/>
              <a:cxnLst>
                <a:cxn ang="0">
                  <a:pos x="216" y="201"/>
                </a:cxn>
                <a:cxn ang="0">
                  <a:pos x="186" y="211"/>
                </a:cxn>
                <a:cxn ang="0">
                  <a:pos x="147" y="218"/>
                </a:cxn>
                <a:cxn ang="0">
                  <a:pos x="115" y="230"/>
                </a:cxn>
                <a:cxn ang="0">
                  <a:pos x="103" y="241"/>
                </a:cxn>
                <a:cxn ang="0">
                  <a:pos x="96" y="257"/>
                </a:cxn>
                <a:cxn ang="0">
                  <a:pos x="96" y="282"/>
                </a:cxn>
                <a:cxn ang="0">
                  <a:pos x="104" y="299"/>
                </a:cxn>
                <a:cxn ang="0">
                  <a:pos x="118" y="309"/>
                </a:cxn>
                <a:cxn ang="0">
                  <a:pos x="140" y="315"/>
                </a:cxn>
                <a:cxn ang="0">
                  <a:pos x="163" y="311"/>
                </a:cxn>
                <a:cxn ang="0">
                  <a:pos x="185" y="304"/>
                </a:cxn>
                <a:cxn ang="0">
                  <a:pos x="204" y="290"/>
                </a:cxn>
                <a:cxn ang="0">
                  <a:pos x="217" y="272"/>
                </a:cxn>
                <a:cxn ang="0">
                  <a:pos x="225" y="251"/>
                </a:cxn>
                <a:cxn ang="0">
                  <a:pos x="319" y="302"/>
                </a:cxn>
                <a:cxn ang="0">
                  <a:pos x="322" y="338"/>
                </a:cxn>
                <a:cxn ang="0">
                  <a:pos x="332" y="355"/>
                </a:cxn>
                <a:cxn ang="0">
                  <a:pos x="339" y="373"/>
                </a:cxn>
                <a:cxn ang="0">
                  <a:pos x="231" y="352"/>
                </a:cxn>
                <a:cxn ang="0">
                  <a:pos x="220" y="339"/>
                </a:cxn>
                <a:cxn ang="0">
                  <a:pos x="185" y="365"/>
                </a:cxn>
                <a:cxn ang="0">
                  <a:pos x="162" y="375"/>
                </a:cxn>
                <a:cxn ang="0">
                  <a:pos x="133" y="382"/>
                </a:cxn>
                <a:cxn ang="0">
                  <a:pos x="96" y="382"/>
                </a:cxn>
                <a:cxn ang="0">
                  <a:pos x="57" y="372"/>
                </a:cxn>
                <a:cxn ang="0">
                  <a:pos x="25" y="348"/>
                </a:cxn>
                <a:cxn ang="0">
                  <a:pos x="9" y="325"/>
                </a:cxn>
                <a:cxn ang="0">
                  <a:pos x="1" y="295"/>
                </a:cxn>
                <a:cxn ang="0">
                  <a:pos x="2" y="252"/>
                </a:cxn>
                <a:cxn ang="0">
                  <a:pos x="12" y="221"/>
                </a:cxn>
                <a:cxn ang="0">
                  <a:pos x="30" y="196"/>
                </a:cxn>
                <a:cxn ang="0">
                  <a:pos x="54" y="177"/>
                </a:cxn>
                <a:cxn ang="0">
                  <a:pos x="83" y="165"/>
                </a:cxn>
                <a:cxn ang="0">
                  <a:pos x="191" y="148"/>
                </a:cxn>
                <a:cxn ang="0">
                  <a:pos x="209" y="143"/>
                </a:cxn>
                <a:cxn ang="0">
                  <a:pos x="222" y="132"/>
                </a:cxn>
                <a:cxn ang="0">
                  <a:pos x="224" y="109"/>
                </a:cxn>
                <a:cxn ang="0">
                  <a:pos x="214" y="90"/>
                </a:cxn>
                <a:cxn ang="0">
                  <a:pos x="197" y="80"/>
                </a:cxn>
                <a:cxn ang="0">
                  <a:pos x="162" y="77"/>
                </a:cxn>
                <a:cxn ang="0">
                  <a:pos x="140" y="80"/>
                </a:cxn>
                <a:cxn ang="0">
                  <a:pos x="123" y="86"/>
                </a:cxn>
                <a:cxn ang="0">
                  <a:pos x="111" y="102"/>
                </a:cxn>
                <a:cxn ang="0">
                  <a:pos x="104" y="128"/>
                </a:cxn>
                <a:cxn ang="0">
                  <a:pos x="15" y="102"/>
                </a:cxn>
                <a:cxn ang="0">
                  <a:pos x="26" y="69"/>
                </a:cxn>
                <a:cxn ang="0">
                  <a:pos x="42" y="44"/>
                </a:cxn>
                <a:cxn ang="0">
                  <a:pos x="62" y="27"/>
                </a:cxn>
                <a:cxn ang="0">
                  <a:pos x="84" y="14"/>
                </a:cxn>
                <a:cxn ang="0">
                  <a:pos x="119" y="4"/>
                </a:cxn>
                <a:cxn ang="0">
                  <a:pos x="174" y="0"/>
                </a:cxn>
                <a:cxn ang="0">
                  <a:pos x="218" y="4"/>
                </a:cxn>
                <a:cxn ang="0">
                  <a:pos x="266" y="19"/>
                </a:cxn>
                <a:cxn ang="0">
                  <a:pos x="298" y="44"/>
                </a:cxn>
                <a:cxn ang="0">
                  <a:pos x="311" y="66"/>
                </a:cxn>
                <a:cxn ang="0">
                  <a:pos x="318" y="94"/>
                </a:cxn>
              </a:cxnLst>
              <a:rect l="0" t="0" r="r" b="b"/>
              <a:pathLst>
                <a:path w="339" h="383">
                  <a:moveTo>
                    <a:pt x="225" y="242"/>
                  </a:moveTo>
                  <a:lnTo>
                    <a:pt x="225" y="196"/>
                  </a:lnTo>
                  <a:lnTo>
                    <a:pt x="216" y="201"/>
                  </a:lnTo>
                  <a:lnTo>
                    <a:pt x="204" y="206"/>
                  </a:lnTo>
                  <a:lnTo>
                    <a:pt x="196" y="209"/>
                  </a:lnTo>
                  <a:lnTo>
                    <a:pt x="186" y="211"/>
                  </a:lnTo>
                  <a:lnTo>
                    <a:pt x="174" y="214"/>
                  </a:lnTo>
                  <a:lnTo>
                    <a:pt x="160" y="216"/>
                  </a:lnTo>
                  <a:lnTo>
                    <a:pt x="147" y="218"/>
                  </a:lnTo>
                  <a:lnTo>
                    <a:pt x="135" y="222"/>
                  </a:lnTo>
                  <a:lnTo>
                    <a:pt x="124" y="226"/>
                  </a:lnTo>
                  <a:lnTo>
                    <a:pt x="115" y="230"/>
                  </a:lnTo>
                  <a:lnTo>
                    <a:pt x="110" y="234"/>
                  </a:lnTo>
                  <a:lnTo>
                    <a:pt x="106" y="238"/>
                  </a:lnTo>
                  <a:lnTo>
                    <a:pt x="103" y="241"/>
                  </a:lnTo>
                  <a:lnTo>
                    <a:pt x="101" y="246"/>
                  </a:lnTo>
                  <a:lnTo>
                    <a:pt x="98" y="252"/>
                  </a:lnTo>
                  <a:lnTo>
                    <a:pt x="96" y="257"/>
                  </a:lnTo>
                  <a:lnTo>
                    <a:pt x="96" y="264"/>
                  </a:lnTo>
                  <a:lnTo>
                    <a:pt x="95" y="270"/>
                  </a:lnTo>
                  <a:lnTo>
                    <a:pt x="96" y="282"/>
                  </a:lnTo>
                  <a:lnTo>
                    <a:pt x="100" y="292"/>
                  </a:lnTo>
                  <a:lnTo>
                    <a:pt x="102" y="296"/>
                  </a:lnTo>
                  <a:lnTo>
                    <a:pt x="104" y="299"/>
                  </a:lnTo>
                  <a:lnTo>
                    <a:pt x="107" y="303"/>
                  </a:lnTo>
                  <a:lnTo>
                    <a:pt x="110" y="305"/>
                  </a:lnTo>
                  <a:lnTo>
                    <a:pt x="118" y="309"/>
                  </a:lnTo>
                  <a:lnTo>
                    <a:pt x="125" y="312"/>
                  </a:lnTo>
                  <a:lnTo>
                    <a:pt x="132" y="313"/>
                  </a:lnTo>
                  <a:lnTo>
                    <a:pt x="140" y="315"/>
                  </a:lnTo>
                  <a:lnTo>
                    <a:pt x="148" y="313"/>
                  </a:lnTo>
                  <a:lnTo>
                    <a:pt x="156" y="313"/>
                  </a:lnTo>
                  <a:lnTo>
                    <a:pt x="163" y="311"/>
                  </a:lnTo>
                  <a:lnTo>
                    <a:pt x="171" y="309"/>
                  </a:lnTo>
                  <a:lnTo>
                    <a:pt x="178" y="307"/>
                  </a:lnTo>
                  <a:lnTo>
                    <a:pt x="185" y="304"/>
                  </a:lnTo>
                  <a:lnTo>
                    <a:pt x="191" y="299"/>
                  </a:lnTo>
                  <a:lnTo>
                    <a:pt x="198" y="295"/>
                  </a:lnTo>
                  <a:lnTo>
                    <a:pt x="204" y="290"/>
                  </a:lnTo>
                  <a:lnTo>
                    <a:pt x="210" y="284"/>
                  </a:lnTo>
                  <a:lnTo>
                    <a:pt x="214" y="279"/>
                  </a:lnTo>
                  <a:lnTo>
                    <a:pt x="217" y="272"/>
                  </a:lnTo>
                  <a:lnTo>
                    <a:pt x="221" y="266"/>
                  </a:lnTo>
                  <a:lnTo>
                    <a:pt x="223" y="258"/>
                  </a:lnTo>
                  <a:lnTo>
                    <a:pt x="225" y="251"/>
                  </a:lnTo>
                  <a:lnTo>
                    <a:pt x="225" y="242"/>
                  </a:lnTo>
                  <a:close/>
                  <a:moveTo>
                    <a:pt x="319" y="105"/>
                  </a:moveTo>
                  <a:lnTo>
                    <a:pt x="319" y="302"/>
                  </a:lnTo>
                  <a:lnTo>
                    <a:pt x="319" y="317"/>
                  </a:lnTo>
                  <a:lnTo>
                    <a:pt x="320" y="329"/>
                  </a:lnTo>
                  <a:lnTo>
                    <a:pt x="322" y="338"/>
                  </a:lnTo>
                  <a:lnTo>
                    <a:pt x="325" y="345"/>
                  </a:lnTo>
                  <a:lnTo>
                    <a:pt x="329" y="350"/>
                  </a:lnTo>
                  <a:lnTo>
                    <a:pt x="332" y="355"/>
                  </a:lnTo>
                  <a:lnTo>
                    <a:pt x="335" y="357"/>
                  </a:lnTo>
                  <a:lnTo>
                    <a:pt x="339" y="359"/>
                  </a:lnTo>
                  <a:lnTo>
                    <a:pt x="339" y="373"/>
                  </a:lnTo>
                  <a:lnTo>
                    <a:pt x="237" y="373"/>
                  </a:lnTo>
                  <a:lnTo>
                    <a:pt x="234" y="362"/>
                  </a:lnTo>
                  <a:lnTo>
                    <a:pt x="231" y="352"/>
                  </a:lnTo>
                  <a:lnTo>
                    <a:pt x="229" y="343"/>
                  </a:lnTo>
                  <a:lnTo>
                    <a:pt x="228" y="330"/>
                  </a:lnTo>
                  <a:lnTo>
                    <a:pt x="220" y="339"/>
                  </a:lnTo>
                  <a:lnTo>
                    <a:pt x="210" y="348"/>
                  </a:lnTo>
                  <a:lnTo>
                    <a:pt x="198" y="357"/>
                  </a:lnTo>
                  <a:lnTo>
                    <a:pt x="185" y="365"/>
                  </a:lnTo>
                  <a:lnTo>
                    <a:pt x="178" y="369"/>
                  </a:lnTo>
                  <a:lnTo>
                    <a:pt x="171" y="372"/>
                  </a:lnTo>
                  <a:lnTo>
                    <a:pt x="162" y="375"/>
                  </a:lnTo>
                  <a:lnTo>
                    <a:pt x="154" y="377"/>
                  </a:lnTo>
                  <a:lnTo>
                    <a:pt x="144" y="379"/>
                  </a:lnTo>
                  <a:lnTo>
                    <a:pt x="133" y="382"/>
                  </a:lnTo>
                  <a:lnTo>
                    <a:pt x="122" y="383"/>
                  </a:lnTo>
                  <a:lnTo>
                    <a:pt x="110" y="383"/>
                  </a:lnTo>
                  <a:lnTo>
                    <a:pt x="96" y="382"/>
                  </a:lnTo>
                  <a:lnTo>
                    <a:pt x="83" y="381"/>
                  </a:lnTo>
                  <a:lnTo>
                    <a:pt x="70" y="376"/>
                  </a:lnTo>
                  <a:lnTo>
                    <a:pt x="57" y="372"/>
                  </a:lnTo>
                  <a:lnTo>
                    <a:pt x="46" y="365"/>
                  </a:lnTo>
                  <a:lnTo>
                    <a:pt x="35" y="358"/>
                  </a:lnTo>
                  <a:lnTo>
                    <a:pt x="25" y="348"/>
                  </a:lnTo>
                  <a:lnTo>
                    <a:pt x="16" y="337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8"/>
                  </a:lnTo>
                  <a:lnTo>
                    <a:pt x="4" y="310"/>
                  </a:lnTo>
                  <a:lnTo>
                    <a:pt x="1" y="295"/>
                  </a:lnTo>
                  <a:lnTo>
                    <a:pt x="0" y="277"/>
                  </a:lnTo>
                  <a:lnTo>
                    <a:pt x="0" y="264"/>
                  </a:lnTo>
                  <a:lnTo>
                    <a:pt x="2" y="252"/>
                  </a:lnTo>
                  <a:lnTo>
                    <a:pt x="4" y="240"/>
                  </a:lnTo>
                  <a:lnTo>
                    <a:pt x="8" y="230"/>
                  </a:lnTo>
                  <a:lnTo>
                    <a:pt x="12" y="221"/>
                  </a:lnTo>
                  <a:lnTo>
                    <a:pt x="17" y="211"/>
                  </a:lnTo>
                  <a:lnTo>
                    <a:pt x="23" y="203"/>
                  </a:lnTo>
                  <a:lnTo>
                    <a:pt x="30" y="196"/>
                  </a:lnTo>
                  <a:lnTo>
                    <a:pt x="38" y="189"/>
                  </a:lnTo>
                  <a:lnTo>
                    <a:pt x="46" y="183"/>
                  </a:lnTo>
                  <a:lnTo>
                    <a:pt x="54" y="177"/>
                  </a:lnTo>
                  <a:lnTo>
                    <a:pt x="64" y="173"/>
                  </a:lnTo>
                  <a:lnTo>
                    <a:pt x="74" y="169"/>
                  </a:lnTo>
                  <a:lnTo>
                    <a:pt x="83" y="165"/>
                  </a:lnTo>
                  <a:lnTo>
                    <a:pt x="94" y="162"/>
                  </a:lnTo>
                  <a:lnTo>
                    <a:pt x="106" y="161"/>
                  </a:lnTo>
                  <a:lnTo>
                    <a:pt x="191" y="148"/>
                  </a:lnTo>
                  <a:lnTo>
                    <a:pt x="198" y="147"/>
                  </a:lnTo>
                  <a:lnTo>
                    <a:pt x="203" y="145"/>
                  </a:lnTo>
                  <a:lnTo>
                    <a:pt x="209" y="143"/>
                  </a:lnTo>
                  <a:lnTo>
                    <a:pt x="214" y="141"/>
                  </a:lnTo>
                  <a:lnTo>
                    <a:pt x="218" y="136"/>
                  </a:lnTo>
                  <a:lnTo>
                    <a:pt x="222" y="132"/>
                  </a:lnTo>
                  <a:lnTo>
                    <a:pt x="224" y="125"/>
                  </a:lnTo>
                  <a:lnTo>
                    <a:pt x="225" y="119"/>
                  </a:lnTo>
                  <a:lnTo>
                    <a:pt x="224" y="109"/>
                  </a:lnTo>
                  <a:lnTo>
                    <a:pt x="223" y="102"/>
                  </a:lnTo>
                  <a:lnTo>
                    <a:pt x="218" y="95"/>
                  </a:lnTo>
                  <a:lnTo>
                    <a:pt x="214" y="90"/>
                  </a:lnTo>
                  <a:lnTo>
                    <a:pt x="209" y="85"/>
                  </a:lnTo>
                  <a:lnTo>
                    <a:pt x="203" y="82"/>
                  </a:lnTo>
                  <a:lnTo>
                    <a:pt x="197" y="80"/>
                  </a:lnTo>
                  <a:lnTo>
                    <a:pt x="189" y="79"/>
                  </a:lnTo>
                  <a:lnTo>
                    <a:pt x="175" y="77"/>
                  </a:lnTo>
                  <a:lnTo>
                    <a:pt x="162" y="77"/>
                  </a:lnTo>
                  <a:lnTo>
                    <a:pt x="154" y="77"/>
                  </a:lnTo>
                  <a:lnTo>
                    <a:pt x="146" y="78"/>
                  </a:lnTo>
                  <a:lnTo>
                    <a:pt x="140" y="80"/>
                  </a:lnTo>
                  <a:lnTo>
                    <a:pt x="133" y="81"/>
                  </a:lnTo>
                  <a:lnTo>
                    <a:pt x="128" y="84"/>
                  </a:lnTo>
                  <a:lnTo>
                    <a:pt x="123" y="86"/>
                  </a:lnTo>
                  <a:lnTo>
                    <a:pt x="119" y="90"/>
                  </a:lnTo>
                  <a:lnTo>
                    <a:pt x="116" y="94"/>
                  </a:lnTo>
                  <a:lnTo>
                    <a:pt x="111" y="102"/>
                  </a:lnTo>
                  <a:lnTo>
                    <a:pt x="107" y="110"/>
                  </a:lnTo>
                  <a:lnTo>
                    <a:pt x="105" y="119"/>
                  </a:lnTo>
                  <a:lnTo>
                    <a:pt x="104" y="128"/>
                  </a:lnTo>
                  <a:lnTo>
                    <a:pt x="11" y="128"/>
                  </a:lnTo>
                  <a:lnTo>
                    <a:pt x="13" y="114"/>
                  </a:lnTo>
                  <a:lnTo>
                    <a:pt x="15" y="102"/>
                  </a:lnTo>
                  <a:lnTo>
                    <a:pt x="18" y="90"/>
                  </a:lnTo>
                  <a:lnTo>
                    <a:pt x="22" y="79"/>
                  </a:lnTo>
                  <a:lnTo>
                    <a:pt x="26" y="69"/>
                  </a:lnTo>
                  <a:lnTo>
                    <a:pt x="30" y="61"/>
                  </a:lnTo>
                  <a:lnTo>
                    <a:pt x="36" y="52"/>
                  </a:lnTo>
                  <a:lnTo>
                    <a:pt x="42" y="44"/>
                  </a:lnTo>
                  <a:lnTo>
                    <a:pt x="48" y="38"/>
                  </a:lnTo>
                  <a:lnTo>
                    <a:pt x="54" y="32"/>
                  </a:lnTo>
                  <a:lnTo>
                    <a:pt x="62" y="27"/>
                  </a:lnTo>
                  <a:lnTo>
                    <a:pt x="69" y="22"/>
                  </a:lnTo>
                  <a:lnTo>
                    <a:pt x="77" y="17"/>
                  </a:lnTo>
                  <a:lnTo>
                    <a:pt x="84" y="14"/>
                  </a:lnTo>
                  <a:lnTo>
                    <a:pt x="93" y="11"/>
                  </a:lnTo>
                  <a:lnTo>
                    <a:pt x="101" y="9"/>
                  </a:lnTo>
                  <a:lnTo>
                    <a:pt x="119" y="4"/>
                  </a:lnTo>
                  <a:lnTo>
                    <a:pt x="136" y="2"/>
                  </a:lnTo>
                  <a:lnTo>
                    <a:pt x="155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1"/>
                  </a:lnTo>
                  <a:lnTo>
                    <a:pt x="218" y="4"/>
                  </a:lnTo>
                  <a:lnTo>
                    <a:pt x="235" y="8"/>
                  </a:lnTo>
                  <a:lnTo>
                    <a:pt x="251" y="12"/>
                  </a:lnTo>
                  <a:lnTo>
                    <a:pt x="266" y="19"/>
                  </a:lnTo>
                  <a:lnTo>
                    <a:pt x="280" y="28"/>
                  </a:lnTo>
                  <a:lnTo>
                    <a:pt x="293" y="38"/>
                  </a:lnTo>
                  <a:lnTo>
                    <a:pt x="298" y="44"/>
                  </a:lnTo>
                  <a:lnTo>
                    <a:pt x="304" y="51"/>
                  </a:lnTo>
                  <a:lnTo>
                    <a:pt x="308" y="58"/>
                  </a:lnTo>
                  <a:lnTo>
                    <a:pt x="311" y="66"/>
                  </a:lnTo>
                  <a:lnTo>
                    <a:pt x="315" y="75"/>
                  </a:lnTo>
                  <a:lnTo>
                    <a:pt x="317" y="84"/>
                  </a:lnTo>
                  <a:lnTo>
                    <a:pt x="318" y="94"/>
                  </a:lnTo>
                  <a:lnTo>
                    <a:pt x="319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Rectangle 26"/>
            <p:cNvSpPr>
              <a:spLocks noChangeArrowheads="1"/>
            </p:cNvSpPr>
            <p:nvPr userDrawn="1"/>
          </p:nvSpPr>
          <p:spPr bwMode="auto">
            <a:xfrm>
              <a:off x="7015163" y="6267450"/>
              <a:ext cx="50800" cy="2587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7145338" y="6423025"/>
              <a:ext cx="147638" cy="103188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22" y="195"/>
                </a:cxn>
                <a:cxn ang="0">
                  <a:pos x="169" y="195"/>
                </a:cxn>
                <a:cxn ang="0">
                  <a:pos x="138" y="53"/>
                </a:cxn>
                <a:cxn ang="0">
                  <a:pos x="137" y="53"/>
                </a:cxn>
                <a:cxn ang="0">
                  <a:pos x="108" y="195"/>
                </a:cxn>
                <a:cxn ang="0">
                  <a:pos x="55" y="195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85" y="140"/>
                </a:cxn>
                <a:cxn ang="0">
                  <a:pos x="85" y="140"/>
                </a:cxn>
                <a:cxn ang="0">
                  <a:pos x="113" y="0"/>
                </a:cxn>
                <a:cxn ang="0">
                  <a:pos x="164" y="0"/>
                </a:cxn>
                <a:cxn ang="0">
                  <a:pos x="193" y="140"/>
                </a:cxn>
                <a:cxn ang="0">
                  <a:pos x="195" y="140"/>
                </a:cxn>
                <a:cxn ang="0">
                  <a:pos x="225" y="0"/>
                </a:cxn>
                <a:cxn ang="0">
                  <a:pos x="277" y="0"/>
                </a:cxn>
              </a:cxnLst>
              <a:rect l="0" t="0" r="r" b="b"/>
              <a:pathLst>
                <a:path w="277" h="195">
                  <a:moveTo>
                    <a:pt x="277" y="0"/>
                  </a:moveTo>
                  <a:lnTo>
                    <a:pt x="222" y="195"/>
                  </a:lnTo>
                  <a:lnTo>
                    <a:pt x="169" y="195"/>
                  </a:lnTo>
                  <a:lnTo>
                    <a:pt x="138" y="53"/>
                  </a:lnTo>
                  <a:lnTo>
                    <a:pt x="137" y="53"/>
                  </a:lnTo>
                  <a:lnTo>
                    <a:pt x="108" y="195"/>
                  </a:lnTo>
                  <a:lnTo>
                    <a:pt x="55" y="195"/>
                  </a:lnTo>
                  <a:lnTo>
                    <a:pt x="0" y="0"/>
                  </a:lnTo>
                  <a:lnTo>
                    <a:pt x="55" y="0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113" y="0"/>
                  </a:lnTo>
                  <a:lnTo>
                    <a:pt x="164" y="0"/>
                  </a:lnTo>
                  <a:lnTo>
                    <a:pt x="193" y="140"/>
                  </a:lnTo>
                  <a:lnTo>
                    <a:pt x="195" y="140"/>
                  </a:lnTo>
                  <a:lnTo>
                    <a:pt x="225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Freeform 28"/>
            <p:cNvSpPr>
              <a:spLocks noEditPoints="1"/>
            </p:cNvSpPr>
            <p:nvPr userDrawn="1"/>
          </p:nvSpPr>
          <p:spPr bwMode="auto">
            <a:xfrm>
              <a:off x="7296150" y="6421438"/>
              <a:ext cx="104775" cy="107950"/>
            </a:xfrm>
            <a:custGeom>
              <a:avLst/>
              <a:gdLst/>
              <a:ahLst/>
              <a:cxnLst>
                <a:cxn ang="0">
                  <a:pos x="145" y="89"/>
                </a:cxn>
                <a:cxn ang="0">
                  <a:pos x="141" y="69"/>
                </a:cxn>
                <a:cxn ang="0">
                  <a:pos x="133" y="57"/>
                </a:cxn>
                <a:cxn ang="0">
                  <a:pos x="123" y="49"/>
                </a:cxn>
                <a:cxn ang="0">
                  <a:pos x="108" y="43"/>
                </a:cxn>
                <a:cxn ang="0">
                  <a:pos x="90" y="43"/>
                </a:cxn>
                <a:cxn ang="0">
                  <a:pos x="76" y="49"/>
                </a:cxn>
                <a:cxn ang="0">
                  <a:pos x="65" y="57"/>
                </a:cxn>
                <a:cxn ang="0">
                  <a:pos x="59" y="69"/>
                </a:cxn>
                <a:cxn ang="0">
                  <a:pos x="53" y="89"/>
                </a:cxn>
                <a:cxn ang="0">
                  <a:pos x="53" y="115"/>
                </a:cxn>
                <a:cxn ang="0">
                  <a:pos x="59" y="135"/>
                </a:cxn>
                <a:cxn ang="0">
                  <a:pos x="65" y="146"/>
                </a:cxn>
                <a:cxn ang="0">
                  <a:pos x="76" y="156"/>
                </a:cxn>
                <a:cxn ang="0">
                  <a:pos x="90" y="160"/>
                </a:cxn>
                <a:cxn ang="0">
                  <a:pos x="108" y="160"/>
                </a:cxn>
                <a:cxn ang="0">
                  <a:pos x="123" y="156"/>
                </a:cxn>
                <a:cxn ang="0">
                  <a:pos x="133" y="146"/>
                </a:cxn>
                <a:cxn ang="0">
                  <a:pos x="141" y="135"/>
                </a:cxn>
                <a:cxn ang="0">
                  <a:pos x="145" y="115"/>
                </a:cxn>
                <a:cxn ang="0">
                  <a:pos x="198" y="102"/>
                </a:cxn>
                <a:cxn ang="0">
                  <a:pos x="195" y="134"/>
                </a:cxn>
                <a:cxn ang="0">
                  <a:pos x="184" y="159"/>
                </a:cxn>
                <a:cxn ang="0">
                  <a:pos x="169" y="180"/>
                </a:cxn>
                <a:cxn ang="0">
                  <a:pos x="148" y="193"/>
                </a:cxn>
                <a:cxn ang="0">
                  <a:pos x="125" y="201"/>
                </a:cxn>
                <a:cxn ang="0">
                  <a:pos x="100" y="204"/>
                </a:cxn>
                <a:cxn ang="0">
                  <a:pos x="74" y="201"/>
                </a:cxn>
                <a:cxn ang="0">
                  <a:pos x="51" y="193"/>
                </a:cxn>
                <a:cxn ang="0">
                  <a:pos x="31" y="180"/>
                </a:cxn>
                <a:cxn ang="0">
                  <a:pos x="14" y="159"/>
                </a:cxn>
                <a:cxn ang="0">
                  <a:pos x="4" y="134"/>
                </a:cxn>
                <a:cxn ang="0">
                  <a:pos x="0" y="102"/>
                </a:cxn>
                <a:cxn ang="0">
                  <a:pos x="4" y="70"/>
                </a:cxn>
                <a:cxn ang="0">
                  <a:pos x="14" y="44"/>
                </a:cxn>
                <a:cxn ang="0">
                  <a:pos x="31" y="25"/>
                </a:cxn>
                <a:cxn ang="0">
                  <a:pos x="51" y="11"/>
                </a:cxn>
                <a:cxn ang="0">
                  <a:pos x="74" y="2"/>
                </a:cxn>
                <a:cxn ang="0">
                  <a:pos x="100" y="0"/>
                </a:cxn>
                <a:cxn ang="0">
                  <a:pos x="125" y="2"/>
                </a:cxn>
                <a:cxn ang="0">
                  <a:pos x="148" y="11"/>
                </a:cxn>
                <a:cxn ang="0">
                  <a:pos x="169" y="25"/>
                </a:cxn>
                <a:cxn ang="0">
                  <a:pos x="184" y="44"/>
                </a:cxn>
                <a:cxn ang="0">
                  <a:pos x="195" y="70"/>
                </a:cxn>
                <a:cxn ang="0">
                  <a:pos x="198" y="102"/>
                </a:cxn>
              </a:cxnLst>
              <a:rect l="0" t="0" r="r" b="b"/>
              <a:pathLst>
                <a:path w="198" h="204">
                  <a:moveTo>
                    <a:pt x="146" y="102"/>
                  </a:moveTo>
                  <a:lnTo>
                    <a:pt x="145" y="89"/>
                  </a:lnTo>
                  <a:lnTo>
                    <a:pt x="143" y="76"/>
                  </a:lnTo>
                  <a:lnTo>
                    <a:pt x="141" y="69"/>
                  </a:lnTo>
                  <a:lnTo>
                    <a:pt x="138" y="63"/>
                  </a:lnTo>
                  <a:lnTo>
                    <a:pt x="133" y="57"/>
                  </a:lnTo>
                  <a:lnTo>
                    <a:pt x="129" y="53"/>
                  </a:lnTo>
                  <a:lnTo>
                    <a:pt x="123" y="49"/>
                  </a:lnTo>
                  <a:lnTo>
                    <a:pt x="117" y="46"/>
                  </a:lnTo>
                  <a:lnTo>
                    <a:pt x="108" y="43"/>
                  </a:lnTo>
                  <a:lnTo>
                    <a:pt x="100" y="43"/>
                  </a:lnTo>
                  <a:lnTo>
                    <a:pt x="90" y="43"/>
                  </a:lnTo>
                  <a:lnTo>
                    <a:pt x="82" y="46"/>
                  </a:lnTo>
                  <a:lnTo>
                    <a:pt x="76" y="49"/>
                  </a:lnTo>
                  <a:lnTo>
                    <a:pt x="69" y="53"/>
                  </a:lnTo>
                  <a:lnTo>
                    <a:pt x="65" y="57"/>
                  </a:lnTo>
                  <a:lnTo>
                    <a:pt x="61" y="63"/>
                  </a:lnTo>
                  <a:lnTo>
                    <a:pt x="59" y="69"/>
                  </a:lnTo>
                  <a:lnTo>
                    <a:pt x="56" y="76"/>
                  </a:lnTo>
                  <a:lnTo>
                    <a:pt x="53" y="89"/>
                  </a:lnTo>
                  <a:lnTo>
                    <a:pt x="53" y="102"/>
                  </a:lnTo>
                  <a:lnTo>
                    <a:pt x="53" y="115"/>
                  </a:lnTo>
                  <a:lnTo>
                    <a:pt x="56" y="128"/>
                  </a:lnTo>
                  <a:lnTo>
                    <a:pt x="59" y="135"/>
                  </a:lnTo>
                  <a:lnTo>
                    <a:pt x="61" y="141"/>
                  </a:lnTo>
                  <a:lnTo>
                    <a:pt x="65" y="146"/>
                  </a:lnTo>
                  <a:lnTo>
                    <a:pt x="69" y="151"/>
                  </a:lnTo>
                  <a:lnTo>
                    <a:pt x="76" y="156"/>
                  </a:lnTo>
                  <a:lnTo>
                    <a:pt x="82" y="158"/>
                  </a:lnTo>
                  <a:lnTo>
                    <a:pt x="90" y="160"/>
                  </a:lnTo>
                  <a:lnTo>
                    <a:pt x="100" y="161"/>
                  </a:lnTo>
                  <a:lnTo>
                    <a:pt x="108" y="160"/>
                  </a:lnTo>
                  <a:lnTo>
                    <a:pt x="117" y="158"/>
                  </a:lnTo>
                  <a:lnTo>
                    <a:pt x="123" y="156"/>
                  </a:lnTo>
                  <a:lnTo>
                    <a:pt x="129" y="151"/>
                  </a:lnTo>
                  <a:lnTo>
                    <a:pt x="133" y="146"/>
                  </a:lnTo>
                  <a:lnTo>
                    <a:pt x="138" y="141"/>
                  </a:lnTo>
                  <a:lnTo>
                    <a:pt x="141" y="135"/>
                  </a:lnTo>
                  <a:lnTo>
                    <a:pt x="143" y="128"/>
                  </a:lnTo>
                  <a:lnTo>
                    <a:pt x="145" y="115"/>
                  </a:lnTo>
                  <a:lnTo>
                    <a:pt x="146" y="102"/>
                  </a:lnTo>
                  <a:close/>
                  <a:moveTo>
                    <a:pt x="198" y="102"/>
                  </a:moveTo>
                  <a:lnTo>
                    <a:pt x="197" y="119"/>
                  </a:lnTo>
                  <a:lnTo>
                    <a:pt x="195" y="134"/>
                  </a:lnTo>
                  <a:lnTo>
                    <a:pt x="191" y="147"/>
                  </a:lnTo>
                  <a:lnTo>
                    <a:pt x="184" y="159"/>
                  </a:lnTo>
                  <a:lnTo>
                    <a:pt x="178" y="170"/>
                  </a:lnTo>
                  <a:lnTo>
                    <a:pt x="169" y="180"/>
                  </a:lnTo>
                  <a:lnTo>
                    <a:pt x="159" y="187"/>
                  </a:lnTo>
                  <a:lnTo>
                    <a:pt x="148" y="193"/>
                  </a:lnTo>
                  <a:lnTo>
                    <a:pt x="136" y="198"/>
                  </a:lnTo>
                  <a:lnTo>
                    <a:pt x="125" y="201"/>
                  </a:lnTo>
                  <a:lnTo>
                    <a:pt x="113" y="203"/>
                  </a:lnTo>
                  <a:lnTo>
                    <a:pt x="100" y="204"/>
                  </a:lnTo>
                  <a:lnTo>
                    <a:pt x="87" y="203"/>
                  </a:lnTo>
                  <a:lnTo>
                    <a:pt x="74" y="201"/>
                  </a:lnTo>
                  <a:lnTo>
                    <a:pt x="62" y="198"/>
                  </a:lnTo>
                  <a:lnTo>
                    <a:pt x="51" y="193"/>
                  </a:lnTo>
                  <a:lnTo>
                    <a:pt x="40" y="187"/>
                  </a:lnTo>
                  <a:lnTo>
                    <a:pt x="31" y="180"/>
                  </a:lnTo>
                  <a:lnTo>
                    <a:pt x="22" y="170"/>
                  </a:lnTo>
                  <a:lnTo>
                    <a:pt x="14" y="159"/>
                  </a:lnTo>
                  <a:lnTo>
                    <a:pt x="8" y="147"/>
                  </a:lnTo>
                  <a:lnTo>
                    <a:pt x="4" y="134"/>
                  </a:lnTo>
                  <a:lnTo>
                    <a:pt x="1" y="119"/>
                  </a:lnTo>
                  <a:lnTo>
                    <a:pt x="0" y="102"/>
                  </a:lnTo>
                  <a:lnTo>
                    <a:pt x="1" y="86"/>
                  </a:lnTo>
                  <a:lnTo>
                    <a:pt x="4" y="70"/>
                  </a:lnTo>
                  <a:lnTo>
                    <a:pt x="8" y="56"/>
                  </a:lnTo>
                  <a:lnTo>
                    <a:pt x="14" y="44"/>
                  </a:lnTo>
                  <a:lnTo>
                    <a:pt x="22" y="34"/>
                  </a:lnTo>
                  <a:lnTo>
                    <a:pt x="31" y="25"/>
                  </a:lnTo>
                  <a:lnTo>
                    <a:pt x="40" y="17"/>
                  </a:lnTo>
                  <a:lnTo>
                    <a:pt x="51" y="11"/>
                  </a:lnTo>
                  <a:lnTo>
                    <a:pt x="62" y="6"/>
                  </a:lnTo>
                  <a:lnTo>
                    <a:pt x="74" y="2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125" y="2"/>
                  </a:lnTo>
                  <a:lnTo>
                    <a:pt x="136" y="6"/>
                  </a:lnTo>
                  <a:lnTo>
                    <a:pt x="148" y="11"/>
                  </a:lnTo>
                  <a:lnTo>
                    <a:pt x="159" y="17"/>
                  </a:lnTo>
                  <a:lnTo>
                    <a:pt x="169" y="25"/>
                  </a:lnTo>
                  <a:lnTo>
                    <a:pt x="178" y="34"/>
                  </a:lnTo>
                  <a:lnTo>
                    <a:pt x="184" y="44"/>
                  </a:lnTo>
                  <a:lnTo>
                    <a:pt x="191" y="56"/>
                  </a:lnTo>
                  <a:lnTo>
                    <a:pt x="195" y="70"/>
                  </a:lnTo>
                  <a:lnTo>
                    <a:pt x="197" y="86"/>
                  </a:lnTo>
                  <a:lnTo>
                    <a:pt x="198" y="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7419975" y="6421438"/>
              <a:ext cx="60325" cy="104775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0" y="4"/>
                </a:cxn>
                <a:cxn ang="0">
                  <a:pos x="48" y="4"/>
                </a:cxn>
                <a:cxn ang="0">
                  <a:pos x="48" y="39"/>
                </a:cxn>
                <a:cxn ang="0">
                  <a:pos x="49" y="39"/>
                </a:cxn>
                <a:cxn ang="0">
                  <a:pos x="53" y="31"/>
                </a:cxn>
                <a:cxn ang="0">
                  <a:pos x="57" y="24"/>
                </a:cxn>
                <a:cxn ang="0">
                  <a:pos x="62" y="17"/>
                </a:cxn>
                <a:cxn ang="0">
                  <a:pos x="68" y="12"/>
                </a:cxn>
                <a:cxn ang="0">
                  <a:pos x="74" y="7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2" y="0"/>
                </a:cxn>
                <a:cxn ang="0">
                  <a:pos x="107" y="0"/>
                </a:cxn>
                <a:cxn ang="0">
                  <a:pos x="112" y="0"/>
                </a:cxn>
                <a:cxn ang="0">
                  <a:pos x="112" y="52"/>
                </a:cxn>
                <a:cxn ang="0">
                  <a:pos x="105" y="52"/>
                </a:cxn>
                <a:cxn ang="0">
                  <a:pos x="97" y="52"/>
                </a:cxn>
                <a:cxn ang="0">
                  <a:pos x="88" y="52"/>
                </a:cxn>
                <a:cxn ang="0">
                  <a:pos x="80" y="53"/>
                </a:cxn>
                <a:cxn ang="0">
                  <a:pos x="73" y="55"/>
                </a:cxn>
                <a:cxn ang="0">
                  <a:pos x="68" y="59"/>
                </a:cxn>
                <a:cxn ang="0">
                  <a:pos x="62" y="63"/>
                </a:cxn>
                <a:cxn ang="0">
                  <a:pos x="59" y="67"/>
                </a:cxn>
                <a:cxn ang="0">
                  <a:pos x="56" y="71"/>
                </a:cxn>
                <a:cxn ang="0">
                  <a:pos x="54" y="77"/>
                </a:cxn>
                <a:cxn ang="0">
                  <a:pos x="52" y="87"/>
                </a:cxn>
                <a:cxn ang="0">
                  <a:pos x="51" y="97"/>
                </a:cxn>
                <a:cxn ang="0">
                  <a:pos x="51" y="199"/>
                </a:cxn>
                <a:cxn ang="0">
                  <a:pos x="0" y="199"/>
                </a:cxn>
              </a:cxnLst>
              <a:rect l="0" t="0" r="r" b="b"/>
              <a:pathLst>
                <a:path w="112" h="199">
                  <a:moveTo>
                    <a:pt x="0" y="199"/>
                  </a:moveTo>
                  <a:lnTo>
                    <a:pt x="0" y="4"/>
                  </a:lnTo>
                  <a:lnTo>
                    <a:pt x="48" y="4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53" y="31"/>
                  </a:lnTo>
                  <a:lnTo>
                    <a:pt x="57" y="24"/>
                  </a:lnTo>
                  <a:lnTo>
                    <a:pt x="62" y="17"/>
                  </a:lnTo>
                  <a:lnTo>
                    <a:pt x="68" y="12"/>
                  </a:lnTo>
                  <a:lnTo>
                    <a:pt x="74" y="7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2" y="52"/>
                  </a:lnTo>
                  <a:lnTo>
                    <a:pt x="105" y="52"/>
                  </a:lnTo>
                  <a:lnTo>
                    <a:pt x="97" y="52"/>
                  </a:lnTo>
                  <a:lnTo>
                    <a:pt x="88" y="52"/>
                  </a:lnTo>
                  <a:lnTo>
                    <a:pt x="80" y="53"/>
                  </a:lnTo>
                  <a:lnTo>
                    <a:pt x="73" y="55"/>
                  </a:lnTo>
                  <a:lnTo>
                    <a:pt x="68" y="59"/>
                  </a:lnTo>
                  <a:lnTo>
                    <a:pt x="62" y="63"/>
                  </a:lnTo>
                  <a:lnTo>
                    <a:pt x="59" y="67"/>
                  </a:lnTo>
                  <a:lnTo>
                    <a:pt x="56" y="71"/>
                  </a:lnTo>
                  <a:lnTo>
                    <a:pt x="54" y="77"/>
                  </a:lnTo>
                  <a:lnTo>
                    <a:pt x="52" y="87"/>
                  </a:lnTo>
                  <a:lnTo>
                    <a:pt x="51" y="97"/>
                  </a:lnTo>
                  <a:lnTo>
                    <a:pt x="51" y="199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Rectangle 30"/>
            <p:cNvSpPr>
              <a:spLocks noChangeArrowheads="1"/>
            </p:cNvSpPr>
            <p:nvPr userDrawn="1"/>
          </p:nvSpPr>
          <p:spPr bwMode="auto">
            <a:xfrm>
              <a:off x="7496175" y="6388100"/>
              <a:ext cx="26988" cy="1381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7543800" y="6388100"/>
              <a:ext cx="98425" cy="141288"/>
            </a:xfrm>
            <a:custGeom>
              <a:avLst/>
              <a:gdLst/>
              <a:ahLst/>
              <a:cxnLst>
                <a:cxn ang="0">
                  <a:pos x="53" y="179"/>
                </a:cxn>
                <a:cxn ang="0">
                  <a:pos x="58" y="198"/>
                </a:cxn>
                <a:cxn ang="0">
                  <a:pos x="65" y="210"/>
                </a:cxn>
                <a:cxn ang="0">
                  <a:pos x="74" y="219"/>
                </a:cxn>
                <a:cxn ang="0">
                  <a:pos x="87" y="224"/>
                </a:cxn>
                <a:cxn ang="0">
                  <a:pos x="102" y="224"/>
                </a:cxn>
                <a:cxn ang="0">
                  <a:pos x="115" y="221"/>
                </a:cxn>
                <a:cxn ang="0">
                  <a:pos x="125" y="212"/>
                </a:cxn>
                <a:cxn ang="0">
                  <a:pos x="132" y="203"/>
                </a:cxn>
                <a:cxn ang="0">
                  <a:pos x="137" y="190"/>
                </a:cxn>
                <a:cxn ang="0">
                  <a:pos x="140" y="177"/>
                </a:cxn>
                <a:cxn ang="0">
                  <a:pos x="138" y="154"/>
                </a:cxn>
                <a:cxn ang="0">
                  <a:pos x="134" y="132"/>
                </a:cxn>
                <a:cxn ang="0">
                  <a:pos x="127" y="122"/>
                </a:cxn>
                <a:cxn ang="0">
                  <a:pos x="117" y="112"/>
                </a:cxn>
                <a:cxn ang="0">
                  <a:pos x="104" y="107"/>
                </a:cxn>
                <a:cxn ang="0">
                  <a:pos x="88" y="107"/>
                </a:cxn>
                <a:cxn ang="0">
                  <a:pos x="76" y="112"/>
                </a:cxn>
                <a:cxn ang="0">
                  <a:pos x="66" y="120"/>
                </a:cxn>
                <a:cxn ang="0">
                  <a:pos x="58" y="131"/>
                </a:cxn>
                <a:cxn ang="0">
                  <a:pos x="54" y="144"/>
                </a:cxn>
                <a:cxn ang="0">
                  <a:pos x="53" y="158"/>
                </a:cxn>
                <a:cxn ang="0">
                  <a:pos x="188" y="0"/>
                </a:cxn>
                <a:cxn ang="0">
                  <a:pos x="138" y="262"/>
                </a:cxn>
                <a:cxn ang="0">
                  <a:pos x="137" y="237"/>
                </a:cxn>
                <a:cxn ang="0">
                  <a:pos x="127" y="251"/>
                </a:cxn>
                <a:cxn ang="0">
                  <a:pos x="112" y="260"/>
                </a:cxn>
                <a:cxn ang="0">
                  <a:pos x="97" y="265"/>
                </a:cxn>
                <a:cxn ang="0">
                  <a:pos x="81" y="267"/>
                </a:cxn>
                <a:cxn ang="0">
                  <a:pos x="55" y="263"/>
                </a:cxn>
                <a:cxn ang="0">
                  <a:pos x="44" y="258"/>
                </a:cxn>
                <a:cxn ang="0">
                  <a:pos x="35" y="252"/>
                </a:cxn>
                <a:cxn ang="0">
                  <a:pos x="20" y="235"/>
                </a:cxn>
                <a:cxn ang="0">
                  <a:pos x="9" y="213"/>
                </a:cxn>
                <a:cxn ang="0">
                  <a:pos x="2" y="189"/>
                </a:cxn>
                <a:cxn ang="0">
                  <a:pos x="0" y="163"/>
                </a:cxn>
                <a:cxn ang="0">
                  <a:pos x="3" y="132"/>
                </a:cxn>
                <a:cxn ang="0">
                  <a:pos x="11" y="107"/>
                </a:cxn>
                <a:cxn ang="0">
                  <a:pos x="24" y="88"/>
                </a:cxn>
                <a:cxn ang="0">
                  <a:pos x="40" y="74"/>
                </a:cxn>
                <a:cxn ang="0">
                  <a:pos x="60" y="65"/>
                </a:cxn>
                <a:cxn ang="0">
                  <a:pos x="80" y="63"/>
                </a:cxn>
                <a:cxn ang="0">
                  <a:pos x="102" y="66"/>
                </a:cxn>
                <a:cxn ang="0">
                  <a:pos x="118" y="73"/>
                </a:cxn>
                <a:cxn ang="0">
                  <a:pos x="129" y="84"/>
                </a:cxn>
                <a:cxn ang="0">
                  <a:pos x="136" y="93"/>
                </a:cxn>
                <a:cxn ang="0">
                  <a:pos x="137" y="0"/>
                </a:cxn>
              </a:cxnLst>
              <a:rect l="0" t="0" r="r" b="b"/>
              <a:pathLst>
                <a:path w="188" h="267">
                  <a:moveTo>
                    <a:pt x="52" y="167"/>
                  </a:moveTo>
                  <a:lnTo>
                    <a:pt x="53" y="179"/>
                  </a:lnTo>
                  <a:lnTo>
                    <a:pt x="56" y="192"/>
                  </a:lnTo>
                  <a:lnTo>
                    <a:pt x="58" y="198"/>
                  </a:lnTo>
                  <a:lnTo>
                    <a:pt x="61" y="205"/>
                  </a:lnTo>
                  <a:lnTo>
                    <a:pt x="65" y="210"/>
                  </a:lnTo>
                  <a:lnTo>
                    <a:pt x="69" y="214"/>
                  </a:lnTo>
                  <a:lnTo>
                    <a:pt x="74" y="219"/>
                  </a:lnTo>
                  <a:lnTo>
                    <a:pt x="80" y="222"/>
                  </a:lnTo>
                  <a:lnTo>
                    <a:pt x="87" y="224"/>
                  </a:lnTo>
                  <a:lnTo>
                    <a:pt x="94" y="225"/>
                  </a:lnTo>
                  <a:lnTo>
                    <a:pt x="102" y="224"/>
                  </a:lnTo>
                  <a:lnTo>
                    <a:pt x="109" y="223"/>
                  </a:lnTo>
                  <a:lnTo>
                    <a:pt x="115" y="221"/>
                  </a:lnTo>
                  <a:lnTo>
                    <a:pt x="120" y="217"/>
                  </a:lnTo>
                  <a:lnTo>
                    <a:pt x="125" y="212"/>
                  </a:lnTo>
                  <a:lnTo>
                    <a:pt x="129" y="208"/>
                  </a:lnTo>
                  <a:lnTo>
                    <a:pt x="132" y="203"/>
                  </a:lnTo>
                  <a:lnTo>
                    <a:pt x="135" y="196"/>
                  </a:lnTo>
                  <a:lnTo>
                    <a:pt x="137" y="190"/>
                  </a:lnTo>
                  <a:lnTo>
                    <a:pt x="138" y="183"/>
                  </a:lnTo>
                  <a:lnTo>
                    <a:pt x="140" y="177"/>
                  </a:lnTo>
                  <a:lnTo>
                    <a:pt x="140" y="169"/>
                  </a:lnTo>
                  <a:lnTo>
                    <a:pt x="138" y="154"/>
                  </a:lnTo>
                  <a:lnTo>
                    <a:pt x="136" y="140"/>
                  </a:lnTo>
                  <a:lnTo>
                    <a:pt x="134" y="132"/>
                  </a:lnTo>
                  <a:lnTo>
                    <a:pt x="131" y="127"/>
                  </a:lnTo>
                  <a:lnTo>
                    <a:pt x="127" y="122"/>
                  </a:lnTo>
                  <a:lnTo>
                    <a:pt x="122" y="116"/>
                  </a:lnTo>
                  <a:lnTo>
                    <a:pt x="117" y="112"/>
                  </a:lnTo>
                  <a:lnTo>
                    <a:pt x="111" y="110"/>
                  </a:lnTo>
                  <a:lnTo>
                    <a:pt x="104" y="107"/>
                  </a:lnTo>
                  <a:lnTo>
                    <a:pt x="95" y="107"/>
                  </a:lnTo>
                  <a:lnTo>
                    <a:pt x="88" y="107"/>
                  </a:lnTo>
                  <a:lnTo>
                    <a:pt x="81" y="110"/>
                  </a:lnTo>
                  <a:lnTo>
                    <a:pt x="76" y="112"/>
                  </a:lnTo>
                  <a:lnTo>
                    <a:pt x="70" y="116"/>
                  </a:lnTo>
                  <a:lnTo>
                    <a:pt x="66" y="120"/>
                  </a:lnTo>
                  <a:lnTo>
                    <a:pt x="62" y="125"/>
                  </a:lnTo>
                  <a:lnTo>
                    <a:pt x="58" y="131"/>
                  </a:lnTo>
                  <a:lnTo>
                    <a:pt x="56" y="138"/>
                  </a:lnTo>
                  <a:lnTo>
                    <a:pt x="54" y="144"/>
                  </a:lnTo>
                  <a:lnTo>
                    <a:pt x="53" y="152"/>
                  </a:lnTo>
                  <a:lnTo>
                    <a:pt x="53" y="158"/>
                  </a:lnTo>
                  <a:lnTo>
                    <a:pt x="52" y="167"/>
                  </a:lnTo>
                  <a:close/>
                  <a:moveTo>
                    <a:pt x="188" y="0"/>
                  </a:moveTo>
                  <a:lnTo>
                    <a:pt x="188" y="262"/>
                  </a:lnTo>
                  <a:lnTo>
                    <a:pt x="138" y="262"/>
                  </a:lnTo>
                  <a:lnTo>
                    <a:pt x="138" y="237"/>
                  </a:lnTo>
                  <a:lnTo>
                    <a:pt x="137" y="237"/>
                  </a:lnTo>
                  <a:lnTo>
                    <a:pt x="132" y="245"/>
                  </a:lnTo>
                  <a:lnTo>
                    <a:pt x="127" y="251"/>
                  </a:lnTo>
                  <a:lnTo>
                    <a:pt x="120" y="257"/>
                  </a:lnTo>
                  <a:lnTo>
                    <a:pt x="112" y="260"/>
                  </a:lnTo>
                  <a:lnTo>
                    <a:pt x="105" y="263"/>
                  </a:lnTo>
                  <a:lnTo>
                    <a:pt x="97" y="265"/>
                  </a:lnTo>
                  <a:lnTo>
                    <a:pt x="90" y="266"/>
                  </a:lnTo>
                  <a:lnTo>
                    <a:pt x="81" y="267"/>
                  </a:lnTo>
                  <a:lnTo>
                    <a:pt x="68" y="266"/>
                  </a:lnTo>
                  <a:lnTo>
                    <a:pt x="55" y="263"/>
                  </a:lnTo>
                  <a:lnTo>
                    <a:pt x="50" y="261"/>
                  </a:lnTo>
                  <a:lnTo>
                    <a:pt x="44" y="258"/>
                  </a:lnTo>
                  <a:lnTo>
                    <a:pt x="39" y="256"/>
                  </a:lnTo>
                  <a:lnTo>
                    <a:pt x="35" y="252"/>
                  </a:lnTo>
                  <a:lnTo>
                    <a:pt x="26" y="244"/>
                  </a:lnTo>
                  <a:lnTo>
                    <a:pt x="20" y="235"/>
                  </a:lnTo>
                  <a:lnTo>
                    <a:pt x="13" y="224"/>
                  </a:lnTo>
                  <a:lnTo>
                    <a:pt x="9" y="213"/>
                  </a:lnTo>
                  <a:lnTo>
                    <a:pt x="4" y="201"/>
                  </a:lnTo>
                  <a:lnTo>
                    <a:pt x="2" y="189"/>
                  </a:lnTo>
                  <a:lnTo>
                    <a:pt x="0" y="176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3" y="132"/>
                  </a:lnTo>
                  <a:lnTo>
                    <a:pt x="7" y="119"/>
                  </a:lnTo>
                  <a:lnTo>
                    <a:pt x="11" y="107"/>
                  </a:lnTo>
                  <a:lnTo>
                    <a:pt x="17" y="97"/>
                  </a:lnTo>
                  <a:lnTo>
                    <a:pt x="24" y="88"/>
                  </a:lnTo>
                  <a:lnTo>
                    <a:pt x="31" y="80"/>
                  </a:lnTo>
                  <a:lnTo>
                    <a:pt x="40" y="74"/>
                  </a:lnTo>
                  <a:lnTo>
                    <a:pt x="50" y="69"/>
                  </a:lnTo>
                  <a:lnTo>
                    <a:pt x="60" y="65"/>
                  </a:lnTo>
                  <a:lnTo>
                    <a:pt x="70" y="63"/>
                  </a:lnTo>
                  <a:lnTo>
                    <a:pt x="80" y="63"/>
                  </a:lnTo>
                  <a:lnTo>
                    <a:pt x="92" y="64"/>
                  </a:lnTo>
                  <a:lnTo>
                    <a:pt x="102" y="66"/>
                  </a:lnTo>
                  <a:lnTo>
                    <a:pt x="110" y="69"/>
                  </a:lnTo>
                  <a:lnTo>
                    <a:pt x="118" y="73"/>
                  </a:lnTo>
                  <a:lnTo>
                    <a:pt x="124" y="78"/>
                  </a:lnTo>
                  <a:lnTo>
                    <a:pt x="129" y="84"/>
                  </a:lnTo>
                  <a:lnTo>
                    <a:pt x="133" y="88"/>
                  </a:lnTo>
                  <a:lnTo>
                    <a:pt x="136" y="93"/>
                  </a:lnTo>
                  <a:lnTo>
                    <a:pt x="137" y="93"/>
                  </a:lnTo>
                  <a:lnTo>
                    <a:pt x="137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7664450" y="6307138"/>
              <a:ext cx="80963" cy="79375"/>
            </a:xfrm>
            <a:custGeom>
              <a:avLst/>
              <a:gdLst/>
              <a:ahLst/>
              <a:cxnLst>
                <a:cxn ang="0">
                  <a:pos x="85" y="69"/>
                </a:cxn>
                <a:cxn ang="0">
                  <a:pos x="95" y="64"/>
                </a:cxn>
                <a:cxn ang="0">
                  <a:pos x="96" y="52"/>
                </a:cxn>
                <a:cxn ang="0">
                  <a:pos x="91" y="45"/>
                </a:cxn>
                <a:cxn ang="0">
                  <a:pos x="61" y="43"/>
                </a:cxn>
                <a:cxn ang="0">
                  <a:pos x="61" y="118"/>
                </a:cxn>
                <a:cxn ang="0">
                  <a:pos x="80" y="31"/>
                </a:cxn>
                <a:cxn ang="0">
                  <a:pos x="99" y="36"/>
                </a:cxn>
                <a:cxn ang="0">
                  <a:pos x="108" y="45"/>
                </a:cxn>
                <a:cxn ang="0">
                  <a:pos x="111" y="62"/>
                </a:cxn>
                <a:cxn ang="0">
                  <a:pos x="104" y="74"/>
                </a:cxn>
                <a:cxn ang="0">
                  <a:pos x="93" y="79"/>
                </a:cxn>
                <a:cxn ang="0">
                  <a:pos x="99" y="118"/>
                </a:cxn>
                <a:cxn ang="0">
                  <a:pos x="15" y="75"/>
                </a:cxn>
                <a:cxn ang="0">
                  <a:pos x="20" y="99"/>
                </a:cxn>
                <a:cxn ang="0">
                  <a:pos x="33" y="119"/>
                </a:cxn>
                <a:cxn ang="0">
                  <a:pos x="52" y="133"/>
                </a:cxn>
                <a:cxn ang="0">
                  <a:pos x="76" y="137"/>
                </a:cxn>
                <a:cxn ang="0">
                  <a:pos x="100" y="133"/>
                </a:cxn>
                <a:cxn ang="0">
                  <a:pos x="119" y="119"/>
                </a:cxn>
                <a:cxn ang="0">
                  <a:pos x="132" y="99"/>
                </a:cxn>
                <a:cxn ang="0">
                  <a:pos x="136" y="75"/>
                </a:cxn>
                <a:cxn ang="0">
                  <a:pos x="132" y="50"/>
                </a:cxn>
                <a:cxn ang="0">
                  <a:pos x="119" y="30"/>
                </a:cxn>
                <a:cxn ang="0">
                  <a:pos x="100" y="17"/>
                </a:cxn>
                <a:cxn ang="0">
                  <a:pos x="76" y="13"/>
                </a:cxn>
                <a:cxn ang="0">
                  <a:pos x="52" y="17"/>
                </a:cxn>
                <a:cxn ang="0">
                  <a:pos x="33" y="30"/>
                </a:cxn>
                <a:cxn ang="0">
                  <a:pos x="20" y="50"/>
                </a:cxn>
                <a:cxn ang="0">
                  <a:pos x="15" y="75"/>
                </a:cxn>
                <a:cxn ang="0">
                  <a:pos x="56" y="147"/>
                </a:cxn>
                <a:cxn ang="0">
                  <a:pos x="31" y="134"/>
                </a:cxn>
                <a:cxn ang="0">
                  <a:pos x="11" y="114"/>
                </a:cxn>
                <a:cxn ang="0">
                  <a:pos x="1" y="85"/>
                </a:cxn>
                <a:cxn ang="0">
                  <a:pos x="4" y="54"/>
                </a:cxn>
                <a:cxn ang="0">
                  <a:pos x="17" y="28"/>
                </a:cxn>
                <a:cxn ang="0">
                  <a:pos x="38" y="10"/>
                </a:cxn>
                <a:cxn ang="0">
                  <a:pos x="66" y="1"/>
                </a:cxn>
                <a:cxn ang="0">
                  <a:pos x="96" y="3"/>
                </a:cxn>
                <a:cxn ang="0">
                  <a:pos x="122" y="15"/>
                </a:cxn>
                <a:cxn ang="0">
                  <a:pos x="141" y="37"/>
                </a:cxn>
                <a:cxn ang="0">
                  <a:pos x="151" y="64"/>
                </a:cxn>
                <a:cxn ang="0">
                  <a:pos x="149" y="95"/>
                </a:cxn>
                <a:cxn ang="0">
                  <a:pos x="135" y="121"/>
                </a:cxn>
                <a:cxn ang="0">
                  <a:pos x="114" y="139"/>
                </a:cxn>
                <a:cxn ang="0">
                  <a:pos x="87" y="149"/>
                </a:cxn>
              </a:cxnLst>
              <a:rect l="0" t="0" r="r" b="b"/>
              <a:pathLst>
                <a:path w="152" h="149">
                  <a:moveTo>
                    <a:pt x="61" y="69"/>
                  </a:moveTo>
                  <a:lnTo>
                    <a:pt x="76" y="69"/>
                  </a:lnTo>
                  <a:lnTo>
                    <a:pt x="85" y="69"/>
                  </a:lnTo>
                  <a:lnTo>
                    <a:pt x="91" y="67"/>
                  </a:lnTo>
                  <a:lnTo>
                    <a:pt x="93" y="66"/>
                  </a:lnTo>
                  <a:lnTo>
                    <a:pt x="95" y="64"/>
                  </a:lnTo>
                  <a:lnTo>
                    <a:pt x="96" y="59"/>
                  </a:lnTo>
                  <a:lnTo>
                    <a:pt x="98" y="55"/>
                  </a:lnTo>
                  <a:lnTo>
                    <a:pt x="96" y="52"/>
                  </a:lnTo>
                  <a:lnTo>
                    <a:pt x="95" y="49"/>
                  </a:lnTo>
                  <a:lnTo>
                    <a:pt x="93" y="47"/>
                  </a:lnTo>
                  <a:lnTo>
                    <a:pt x="91" y="45"/>
                  </a:lnTo>
                  <a:lnTo>
                    <a:pt x="85" y="43"/>
                  </a:lnTo>
                  <a:lnTo>
                    <a:pt x="78" y="43"/>
                  </a:lnTo>
                  <a:lnTo>
                    <a:pt x="61" y="43"/>
                  </a:lnTo>
                  <a:lnTo>
                    <a:pt x="61" y="69"/>
                  </a:lnTo>
                  <a:close/>
                  <a:moveTo>
                    <a:pt x="61" y="81"/>
                  </a:moveTo>
                  <a:lnTo>
                    <a:pt x="61" y="118"/>
                  </a:lnTo>
                  <a:lnTo>
                    <a:pt x="48" y="118"/>
                  </a:lnTo>
                  <a:lnTo>
                    <a:pt x="48" y="31"/>
                  </a:lnTo>
                  <a:lnTo>
                    <a:pt x="80" y="31"/>
                  </a:lnTo>
                  <a:lnTo>
                    <a:pt x="88" y="32"/>
                  </a:lnTo>
                  <a:lnTo>
                    <a:pt x="93" y="34"/>
                  </a:lnTo>
                  <a:lnTo>
                    <a:pt x="99" y="36"/>
                  </a:lnTo>
                  <a:lnTo>
                    <a:pt x="103" y="38"/>
                  </a:lnTo>
                  <a:lnTo>
                    <a:pt x="106" y="41"/>
                  </a:lnTo>
                  <a:lnTo>
                    <a:pt x="108" y="45"/>
                  </a:lnTo>
                  <a:lnTo>
                    <a:pt x="111" y="51"/>
                  </a:lnTo>
                  <a:lnTo>
                    <a:pt x="111" y="56"/>
                  </a:lnTo>
                  <a:lnTo>
                    <a:pt x="111" y="62"/>
                  </a:lnTo>
                  <a:lnTo>
                    <a:pt x="109" y="66"/>
                  </a:lnTo>
                  <a:lnTo>
                    <a:pt x="107" y="70"/>
                  </a:lnTo>
                  <a:lnTo>
                    <a:pt x="104" y="74"/>
                  </a:lnTo>
                  <a:lnTo>
                    <a:pt x="101" y="76"/>
                  </a:lnTo>
                  <a:lnTo>
                    <a:pt x="98" y="78"/>
                  </a:lnTo>
                  <a:lnTo>
                    <a:pt x="93" y="79"/>
                  </a:lnTo>
                  <a:lnTo>
                    <a:pt x="89" y="80"/>
                  </a:lnTo>
                  <a:lnTo>
                    <a:pt x="113" y="118"/>
                  </a:lnTo>
                  <a:lnTo>
                    <a:pt x="99" y="118"/>
                  </a:lnTo>
                  <a:lnTo>
                    <a:pt x="76" y="81"/>
                  </a:lnTo>
                  <a:lnTo>
                    <a:pt x="61" y="81"/>
                  </a:lnTo>
                  <a:close/>
                  <a:moveTo>
                    <a:pt x="15" y="75"/>
                  </a:moveTo>
                  <a:lnTo>
                    <a:pt x="17" y="83"/>
                  </a:lnTo>
                  <a:lnTo>
                    <a:pt x="18" y="92"/>
                  </a:lnTo>
                  <a:lnTo>
                    <a:pt x="20" y="99"/>
                  </a:lnTo>
                  <a:lnTo>
                    <a:pt x="24" y="107"/>
                  </a:lnTo>
                  <a:lnTo>
                    <a:pt x="28" y="114"/>
                  </a:lnTo>
                  <a:lnTo>
                    <a:pt x="33" y="119"/>
                  </a:lnTo>
                  <a:lnTo>
                    <a:pt x="39" y="124"/>
                  </a:lnTo>
                  <a:lnTo>
                    <a:pt x="46" y="129"/>
                  </a:lnTo>
                  <a:lnTo>
                    <a:pt x="52" y="133"/>
                  </a:lnTo>
                  <a:lnTo>
                    <a:pt x="60" y="135"/>
                  </a:lnTo>
                  <a:lnTo>
                    <a:pt x="68" y="136"/>
                  </a:lnTo>
                  <a:lnTo>
                    <a:pt x="76" y="137"/>
                  </a:lnTo>
                  <a:lnTo>
                    <a:pt x="85" y="136"/>
                  </a:lnTo>
                  <a:lnTo>
                    <a:pt x="92" y="135"/>
                  </a:lnTo>
                  <a:lnTo>
                    <a:pt x="100" y="133"/>
                  </a:lnTo>
                  <a:lnTo>
                    <a:pt x="107" y="129"/>
                  </a:lnTo>
                  <a:lnTo>
                    <a:pt x="114" y="124"/>
                  </a:lnTo>
                  <a:lnTo>
                    <a:pt x="119" y="119"/>
                  </a:lnTo>
                  <a:lnTo>
                    <a:pt x="125" y="114"/>
                  </a:lnTo>
                  <a:lnTo>
                    <a:pt x="129" y="107"/>
                  </a:lnTo>
                  <a:lnTo>
                    <a:pt x="132" y="99"/>
                  </a:lnTo>
                  <a:lnTo>
                    <a:pt x="134" y="92"/>
                  </a:lnTo>
                  <a:lnTo>
                    <a:pt x="136" y="83"/>
                  </a:lnTo>
                  <a:lnTo>
                    <a:pt x="136" y="75"/>
                  </a:lnTo>
                  <a:lnTo>
                    <a:pt x="136" y="66"/>
                  </a:lnTo>
                  <a:lnTo>
                    <a:pt x="134" y="58"/>
                  </a:lnTo>
                  <a:lnTo>
                    <a:pt x="132" y="50"/>
                  </a:lnTo>
                  <a:lnTo>
                    <a:pt x="129" y="43"/>
                  </a:lnTo>
                  <a:lnTo>
                    <a:pt x="125" y="37"/>
                  </a:lnTo>
                  <a:lnTo>
                    <a:pt x="119" y="30"/>
                  </a:lnTo>
                  <a:lnTo>
                    <a:pt x="114" y="25"/>
                  </a:lnTo>
                  <a:lnTo>
                    <a:pt x="107" y="21"/>
                  </a:lnTo>
                  <a:lnTo>
                    <a:pt x="100" y="17"/>
                  </a:lnTo>
                  <a:lnTo>
                    <a:pt x="92" y="15"/>
                  </a:lnTo>
                  <a:lnTo>
                    <a:pt x="85" y="13"/>
                  </a:lnTo>
                  <a:lnTo>
                    <a:pt x="76" y="13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7"/>
                  </a:lnTo>
                  <a:lnTo>
                    <a:pt x="46" y="21"/>
                  </a:lnTo>
                  <a:lnTo>
                    <a:pt x="39" y="25"/>
                  </a:lnTo>
                  <a:lnTo>
                    <a:pt x="33" y="30"/>
                  </a:lnTo>
                  <a:lnTo>
                    <a:pt x="28" y="37"/>
                  </a:lnTo>
                  <a:lnTo>
                    <a:pt x="24" y="43"/>
                  </a:lnTo>
                  <a:lnTo>
                    <a:pt x="20" y="50"/>
                  </a:lnTo>
                  <a:lnTo>
                    <a:pt x="18" y="58"/>
                  </a:lnTo>
                  <a:lnTo>
                    <a:pt x="17" y="66"/>
                  </a:lnTo>
                  <a:lnTo>
                    <a:pt x="15" y="75"/>
                  </a:lnTo>
                  <a:close/>
                  <a:moveTo>
                    <a:pt x="76" y="149"/>
                  </a:moveTo>
                  <a:lnTo>
                    <a:pt x="66" y="149"/>
                  </a:lnTo>
                  <a:lnTo>
                    <a:pt x="56" y="147"/>
                  </a:lnTo>
                  <a:lnTo>
                    <a:pt x="47" y="144"/>
                  </a:lnTo>
                  <a:lnTo>
                    <a:pt x="38" y="139"/>
                  </a:lnTo>
                  <a:lnTo>
                    <a:pt x="31" y="134"/>
                  </a:lnTo>
                  <a:lnTo>
                    <a:pt x="23" y="129"/>
                  </a:lnTo>
                  <a:lnTo>
                    <a:pt x="17" y="121"/>
                  </a:lnTo>
                  <a:lnTo>
                    <a:pt x="11" y="114"/>
                  </a:lnTo>
                  <a:lnTo>
                    <a:pt x="7" y="105"/>
                  </a:lnTo>
                  <a:lnTo>
                    <a:pt x="4" y="95"/>
                  </a:lnTo>
                  <a:lnTo>
                    <a:pt x="1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4" y="54"/>
                  </a:lnTo>
                  <a:lnTo>
                    <a:pt x="7" y="45"/>
                  </a:lnTo>
                  <a:lnTo>
                    <a:pt x="11" y="37"/>
                  </a:lnTo>
                  <a:lnTo>
                    <a:pt x="17" y="28"/>
                  </a:lnTo>
                  <a:lnTo>
                    <a:pt x="23" y="22"/>
                  </a:lnTo>
                  <a:lnTo>
                    <a:pt x="31" y="15"/>
                  </a:lnTo>
                  <a:lnTo>
                    <a:pt x="38" y="10"/>
                  </a:lnTo>
                  <a:lnTo>
                    <a:pt x="47" y="5"/>
                  </a:lnTo>
                  <a:lnTo>
                    <a:pt x="56" y="3"/>
                  </a:lnTo>
                  <a:lnTo>
                    <a:pt x="66" y="1"/>
                  </a:lnTo>
                  <a:lnTo>
                    <a:pt x="76" y="0"/>
                  </a:lnTo>
                  <a:lnTo>
                    <a:pt x="87" y="1"/>
                  </a:lnTo>
                  <a:lnTo>
                    <a:pt x="96" y="3"/>
                  </a:lnTo>
                  <a:lnTo>
                    <a:pt x="105" y="5"/>
                  </a:lnTo>
                  <a:lnTo>
                    <a:pt x="114" y="10"/>
                  </a:lnTo>
                  <a:lnTo>
                    <a:pt x="122" y="15"/>
                  </a:lnTo>
                  <a:lnTo>
                    <a:pt x="129" y="22"/>
                  </a:lnTo>
                  <a:lnTo>
                    <a:pt x="135" y="28"/>
                  </a:lnTo>
                  <a:lnTo>
                    <a:pt x="141" y="37"/>
                  </a:lnTo>
                  <a:lnTo>
                    <a:pt x="146" y="45"/>
                  </a:lnTo>
                  <a:lnTo>
                    <a:pt x="149" y="54"/>
                  </a:lnTo>
                  <a:lnTo>
                    <a:pt x="151" y="64"/>
                  </a:lnTo>
                  <a:lnTo>
                    <a:pt x="152" y="75"/>
                  </a:lnTo>
                  <a:lnTo>
                    <a:pt x="151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41" y="114"/>
                  </a:lnTo>
                  <a:lnTo>
                    <a:pt x="135" y="121"/>
                  </a:lnTo>
                  <a:lnTo>
                    <a:pt x="129" y="129"/>
                  </a:lnTo>
                  <a:lnTo>
                    <a:pt x="122" y="134"/>
                  </a:lnTo>
                  <a:lnTo>
                    <a:pt x="114" y="139"/>
                  </a:lnTo>
                  <a:lnTo>
                    <a:pt x="105" y="144"/>
                  </a:lnTo>
                  <a:lnTo>
                    <a:pt x="96" y="147"/>
                  </a:lnTo>
                  <a:lnTo>
                    <a:pt x="87" y="149"/>
                  </a:lnTo>
                  <a:lnTo>
                    <a:pt x="76" y="1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Rectangle 33"/>
            <p:cNvSpPr>
              <a:spLocks noChangeArrowheads="1"/>
            </p:cNvSpPr>
            <p:nvPr userDrawn="1"/>
          </p:nvSpPr>
          <p:spPr bwMode="auto">
            <a:xfrm>
              <a:off x="7837488" y="5934075"/>
              <a:ext cx="598488" cy="59690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8099425" y="5994400"/>
              <a:ext cx="168275" cy="2222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91"/>
                </a:cxn>
                <a:cxn ang="0">
                  <a:pos x="0" y="201"/>
                </a:cxn>
                <a:cxn ang="0">
                  <a:pos x="0" y="285"/>
                </a:cxn>
                <a:cxn ang="0">
                  <a:pos x="1" y="307"/>
                </a:cxn>
                <a:cxn ang="0">
                  <a:pos x="3" y="321"/>
                </a:cxn>
                <a:cxn ang="0">
                  <a:pos x="10" y="339"/>
                </a:cxn>
                <a:cxn ang="0">
                  <a:pos x="22" y="358"/>
                </a:cxn>
                <a:cxn ang="0">
                  <a:pos x="40" y="379"/>
                </a:cxn>
                <a:cxn ang="0">
                  <a:pos x="63" y="397"/>
                </a:cxn>
                <a:cxn ang="0">
                  <a:pos x="96" y="411"/>
                </a:cxn>
                <a:cxn ang="0">
                  <a:pos x="126" y="418"/>
                </a:cxn>
                <a:cxn ang="0">
                  <a:pos x="149" y="420"/>
                </a:cxn>
                <a:cxn ang="0">
                  <a:pos x="174" y="420"/>
                </a:cxn>
                <a:cxn ang="0">
                  <a:pos x="196" y="418"/>
                </a:cxn>
                <a:cxn ang="0">
                  <a:pos x="226" y="411"/>
                </a:cxn>
                <a:cxn ang="0">
                  <a:pos x="257" y="397"/>
                </a:cxn>
                <a:cxn ang="0">
                  <a:pos x="281" y="379"/>
                </a:cxn>
                <a:cxn ang="0">
                  <a:pos x="298" y="360"/>
                </a:cxn>
                <a:cxn ang="0">
                  <a:pos x="309" y="339"/>
                </a:cxn>
                <a:cxn ang="0">
                  <a:pos x="316" y="313"/>
                </a:cxn>
                <a:cxn ang="0">
                  <a:pos x="317" y="129"/>
                </a:cxn>
                <a:cxn ang="0">
                  <a:pos x="214" y="291"/>
                </a:cxn>
                <a:cxn ang="0">
                  <a:pos x="214" y="299"/>
                </a:cxn>
                <a:cxn ang="0">
                  <a:pos x="207" y="310"/>
                </a:cxn>
                <a:cxn ang="0">
                  <a:pos x="201" y="315"/>
                </a:cxn>
                <a:cxn ang="0">
                  <a:pos x="192" y="320"/>
                </a:cxn>
                <a:cxn ang="0">
                  <a:pos x="178" y="323"/>
                </a:cxn>
                <a:cxn ang="0">
                  <a:pos x="161" y="324"/>
                </a:cxn>
                <a:cxn ang="0">
                  <a:pos x="142" y="323"/>
                </a:cxn>
                <a:cxn ang="0">
                  <a:pos x="128" y="320"/>
                </a:cxn>
                <a:cxn ang="0">
                  <a:pos x="119" y="315"/>
                </a:cxn>
                <a:cxn ang="0">
                  <a:pos x="112" y="310"/>
                </a:cxn>
                <a:cxn ang="0">
                  <a:pos x="106" y="299"/>
                </a:cxn>
                <a:cxn ang="0">
                  <a:pos x="104" y="290"/>
                </a:cxn>
                <a:cxn ang="0">
                  <a:pos x="0" y="0"/>
                </a:cxn>
              </a:cxnLst>
              <a:rect l="0" t="0" r="r" b="b"/>
              <a:pathLst>
                <a:path w="317" h="421">
                  <a:moveTo>
                    <a:pt x="0" y="0"/>
                  </a:moveTo>
                  <a:lnTo>
                    <a:pt x="0" y="12"/>
                  </a:lnTo>
                  <a:lnTo>
                    <a:pt x="0" y="45"/>
                  </a:lnTo>
                  <a:lnTo>
                    <a:pt x="0" y="91"/>
                  </a:lnTo>
                  <a:lnTo>
                    <a:pt x="0" y="146"/>
                  </a:lnTo>
                  <a:lnTo>
                    <a:pt x="0" y="201"/>
                  </a:lnTo>
                  <a:lnTo>
                    <a:pt x="0" y="249"/>
                  </a:lnTo>
                  <a:lnTo>
                    <a:pt x="0" y="285"/>
                  </a:lnTo>
                  <a:lnTo>
                    <a:pt x="0" y="301"/>
                  </a:lnTo>
                  <a:lnTo>
                    <a:pt x="1" y="307"/>
                  </a:lnTo>
                  <a:lnTo>
                    <a:pt x="2" y="313"/>
                  </a:lnTo>
                  <a:lnTo>
                    <a:pt x="3" y="321"/>
                  </a:lnTo>
                  <a:lnTo>
                    <a:pt x="6" y="329"/>
                  </a:lnTo>
                  <a:lnTo>
                    <a:pt x="10" y="339"/>
                  </a:lnTo>
                  <a:lnTo>
                    <a:pt x="16" y="349"/>
                  </a:lnTo>
                  <a:lnTo>
                    <a:pt x="22" y="358"/>
                  </a:lnTo>
                  <a:lnTo>
                    <a:pt x="30" y="369"/>
                  </a:lnTo>
                  <a:lnTo>
                    <a:pt x="40" y="379"/>
                  </a:lnTo>
                  <a:lnTo>
                    <a:pt x="50" y="389"/>
                  </a:lnTo>
                  <a:lnTo>
                    <a:pt x="63" y="397"/>
                  </a:lnTo>
                  <a:lnTo>
                    <a:pt x="79" y="405"/>
                  </a:lnTo>
                  <a:lnTo>
                    <a:pt x="96" y="411"/>
                  </a:lnTo>
                  <a:lnTo>
                    <a:pt x="115" y="417"/>
                  </a:lnTo>
                  <a:lnTo>
                    <a:pt x="126" y="418"/>
                  </a:lnTo>
                  <a:lnTo>
                    <a:pt x="137" y="420"/>
                  </a:lnTo>
                  <a:lnTo>
                    <a:pt x="149" y="420"/>
                  </a:lnTo>
                  <a:lnTo>
                    <a:pt x="161" y="421"/>
                  </a:lnTo>
                  <a:lnTo>
                    <a:pt x="174" y="420"/>
                  </a:lnTo>
                  <a:lnTo>
                    <a:pt x="186" y="420"/>
                  </a:lnTo>
                  <a:lnTo>
                    <a:pt x="196" y="418"/>
                  </a:lnTo>
                  <a:lnTo>
                    <a:pt x="206" y="417"/>
                  </a:lnTo>
                  <a:lnTo>
                    <a:pt x="226" y="411"/>
                  </a:lnTo>
                  <a:lnTo>
                    <a:pt x="243" y="405"/>
                  </a:lnTo>
                  <a:lnTo>
                    <a:pt x="257" y="397"/>
                  </a:lnTo>
                  <a:lnTo>
                    <a:pt x="270" y="389"/>
                  </a:lnTo>
                  <a:lnTo>
                    <a:pt x="281" y="379"/>
                  </a:lnTo>
                  <a:lnTo>
                    <a:pt x="290" y="369"/>
                  </a:lnTo>
                  <a:lnTo>
                    <a:pt x="298" y="360"/>
                  </a:lnTo>
                  <a:lnTo>
                    <a:pt x="303" y="349"/>
                  </a:lnTo>
                  <a:lnTo>
                    <a:pt x="309" y="339"/>
                  </a:lnTo>
                  <a:lnTo>
                    <a:pt x="312" y="329"/>
                  </a:lnTo>
                  <a:lnTo>
                    <a:pt x="316" y="313"/>
                  </a:lnTo>
                  <a:lnTo>
                    <a:pt x="317" y="302"/>
                  </a:lnTo>
                  <a:lnTo>
                    <a:pt x="317" y="129"/>
                  </a:lnTo>
                  <a:lnTo>
                    <a:pt x="214" y="21"/>
                  </a:lnTo>
                  <a:lnTo>
                    <a:pt x="214" y="291"/>
                  </a:lnTo>
                  <a:lnTo>
                    <a:pt x="214" y="295"/>
                  </a:lnTo>
                  <a:lnTo>
                    <a:pt x="214" y="299"/>
                  </a:lnTo>
                  <a:lnTo>
                    <a:pt x="211" y="304"/>
                  </a:lnTo>
                  <a:lnTo>
                    <a:pt x="207" y="310"/>
                  </a:lnTo>
                  <a:lnTo>
                    <a:pt x="205" y="312"/>
                  </a:lnTo>
                  <a:lnTo>
                    <a:pt x="201" y="315"/>
                  </a:lnTo>
                  <a:lnTo>
                    <a:pt x="197" y="317"/>
                  </a:lnTo>
                  <a:lnTo>
                    <a:pt x="192" y="320"/>
                  </a:lnTo>
                  <a:lnTo>
                    <a:pt x="186" y="322"/>
                  </a:lnTo>
                  <a:lnTo>
                    <a:pt x="178" y="323"/>
                  </a:lnTo>
                  <a:lnTo>
                    <a:pt x="170" y="324"/>
                  </a:lnTo>
                  <a:lnTo>
                    <a:pt x="161" y="324"/>
                  </a:lnTo>
                  <a:lnTo>
                    <a:pt x="151" y="324"/>
                  </a:lnTo>
                  <a:lnTo>
                    <a:pt x="142" y="323"/>
                  </a:lnTo>
                  <a:lnTo>
                    <a:pt x="135" y="322"/>
                  </a:lnTo>
                  <a:lnTo>
                    <a:pt x="128" y="320"/>
                  </a:lnTo>
                  <a:lnTo>
                    <a:pt x="123" y="317"/>
                  </a:lnTo>
                  <a:lnTo>
                    <a:pt x="119" y="315"/>
                  </a:lnTo>
                  <a:lnTo>
                    <a:pt x="115" y="313"/>
                  </a:lnTo>
                  <a:lnTo>
                    <a:pt x="112" y="310"/>
                  </a:lnTo>
                  <a:lnTo>
                    <a:pt x="108" y="304"/>
                  </a:lnTo>
                  <a:lnTo>
                    <a:pt x="106" y="299"/>
                  </a:lnTo>
                  <a:lnTo>
                    <a:pt x="106" y="294"/>
                  </a:lnTo>
                  <a:lnTo>
                    <a:pt x="104" y="290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Freeform 35"/>
            <p:cNvSpPr>
              <a:spLocks/>
            </p:cNvSpPr>
            <p:nvPr userDrawn="1"/>
          </p:nvSpPr>
          <p:spPr bwMode="auto">
            <a:xfrm>
              <a:off x="8218488" y="5994400"/>
              <a:ext cx="190500" cy="219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" y="101"/>
                </a:cxn>
                <a:cxn ang="0">
                  <a:pos x="170" y="101"/>
                </a:cxn>
                <a:cxn ang="0">
                  <a:pos x="170" y="415"/>
                </a:cxn>
                <a:cxn ang="0">
                  <a:pos x="278" y="415"/>
                </a:cxn>
                <a:cxn ang="0">
                  <a:pos x="278" y="101"/>
                </a:cxn>
                <a:cxn ang="0">
                  <a:pos x="361" y="101"/>
                </a:cxn>
                <a:cxn ang="0">
                  <a:pos x="361" y="0"/>
                </a:cxn>
                <a:cxn ang="0">
                  <a:pos x="0" y="0"/>
                </a:cxn>
              </a:cxnLst>
              <a:rect l="0" t="0" r="r" b="b"/>
              <a:pathLst>
                <a:path w="361" h="415">
                  <a:moveTo>
                    <a:pt x="0" y="0"/>
                  </a:moveTo>
                  <a:lnTo>
                    <a:pt x="99" y="101"/>
                  </a:lnTo>
                  <a:lnTo>
                    <a:pt x="170" y="101"/>
                  </a:lnTo>
                  <a:lnTo>
                    <a:pt x="170" y="415"/>
                  </a:lnTo>
                  <a:lnTo>
                    <a:pt x="278" y="415"/>
                  </a:lnTo>
                  <a:lnTo>
                    <a:pt x="278" y="101"/>
                  </a:lnTo>
                  <a:lnTo>
                    <a:pt x="361" y="101"/>
                  </a:lnTo>
                  <a:lnTo>
                    <a:pt x="3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Freeform 36"/>
            <p:cNvSpPr>
              <a:spLocks/>
            </p:cNvSpPr>
            <p:nvPr userDrawn="1"/>
          </p:nvSpPr>
          <p:spPr bwMode="auto">
            <a:xfrm>
              <a:off x="7862888" y="5992813"/>
              <a:ext cx="254000" cy="225425"/>
            </a:xfrm>
            <a:custGeom>
              <a:avLst/>
              <a:gdLst/>
              <a:ahLst/>
              <a:cxnLst>
                <a:cxn ang="0">
                  <a:pos x="361" y="418"/>
                </a:cxn>
                <a:cxn ang="0">
                  <a:pos x="313" y="247"/>
                </a:cxn>
                <a:cxn ang="0">
                  <a:pos x="319" y="220"/>
                </a:cxn>
                <a:cxn ang="0">
                  <a:pos x="318" y="185"/>
                </a:cxn>
                <a:cxn ang="0">
                  <a:pos x="306" y="155"/>
                </a:cxn>
                <a:cxn ang="0">
                  <a:pos x="287" y="130"/>
                </a:cxn>
                <a:cxn ang="0">
                  <a:pos x="261" y="112"/>
                </a:cxn>
                <a:cxn ang="0">
                  <a:pos x="229" y="101"/>
                </a:cxn>
                <a:cxn ang="0">
                  <a:pos x="197" y="99"/>
                </a:cxn>
                <a:cxn ang="0">
                  <a:pos x="166" y="107"/>
                </a:cxn>
                <a:cxn ang="0">
                  <a:pos x="140" y="125"/>
                </a:cxn>
                <a:cxn ang="0">
                  <a:pos x="118" y="149"/>
                </a:cxn>
                <a:cxn ang="0">
                  <a:pos x="105" y="177"/>
                </a:cxn>
                <a:cxn ang="0">
                  <a:pos x="100" y="209"/>
                </a:cxn>
                <a:cxn ang="0">
                  <a:pos x="105" y="241"/>
                </a:cxn>
                <a:cxn ang="0">
                  <a:pos x="119" y="271"/>
                </a:cxn>
                <a:cxn ang="0">
                  <a:pos x="140" y="293"/>
                </a:cxn>
                <a:cxn ang="0">
                  <a:pos x="167" y="310"/>
                </a:cxn>
                <a:cxn ang="0">
                  <a:pos x="199" y="318"/>
                </a:cxn>
                <a:cxn ang="0">
                  <a:pos x="229" y="317"/>
                </a:cxn>
                <a:cxn ang="0">
                  <a:pos x="298" y="388"/>
                </a:cxn>
                <a:cxn ang="0">
                  <a:pos x="289" y="412"/>
                </a:cxn>
                <a:cxn ang="0">
                  <a:pos x="250" y="423"/>
                </a:cxn>
                <a:cxn ang="0">
                  <a:pos x="210" y="426"/>
                </a:cxn>
                <a:cxn ang="0">
                  <a:pos x="178" y="423"/>
                </a:cxn>
                <a:cxn ang="0">
                  <a:pos x="128" y="408"/>
                </a:cxn>
                <a:cxn ang="0">
                  <a:pos x="76" y="376"/>
                </a:cxn>
                <a:cxn ang="0">
                  <a:pos x="36" y="329"/>
                </a:cxn>
                <a:cxn ang="0">
                  <a:pos x="9" y="273"/>
                </a:cxn>
                <a:cxn ang="0">
                  <a:pos x="0" y="211"/>
                </a:cxn>
                <a:cxn ang="0">
                  <a:pos x="10" y="149"/>
                </a:cxn>
                <a:cxn ang="0">
                  <a:pos x="36" y="93"/>
                </a:cxn>
                <a:cxn ang="0">
                  <a:pos x="77" y="49"/>
                </a:cxn>
                <a:cxn ang="0">
                  <a:pos x="129" y="17"/>
                </a:cxn>
                <a:cxn ang="0">
                  <a:pos x="180" y="3"/>
                </a:cxn>
                <a:cxn ang="0">
                  <a:pos x="213" y="0"/>
                </a:cxn>
                <a:cxn ang="0">
                  <a:pos x="246" y="3"/>
                </a:cxn>
                <a:cxn ang="0">
                  <a:pos x="296" y="17"/>
                </a:cxn>
                <a:cxn ang="0">
                  <a:pos x="349" y="49"/>
                </a:cxn>
                <a:cxn ang="0">
                  <a:pos x="390" y="96"/>
                </a:cxn>
                <a:cxn ang="0">
                  <a:pos x="417" y="152"/>
                </a:cxn>
                <a:cxn ang="0">
                  <a:pos x="426" y="216"/>
                </a:cxn>
                <a:cxn ang="0">
                  <a:pos x="420" y="267"/>
                </a:cxn>
                <a:cxn ang="0">
                  <a:pos x="402" y="311"/>
                </a:cxn>
              </a:cxnLst>
              <a:rect l="0" t="0" r="r" b="b"/>
              <a:pathLst>
                <a:path w="480" h="426">
                  <a:moveTo>
                    <a:pt x="393" y="328"/>
                  </a:moveTo>
                  <a:lnTo>
                    <a:pt x="480" y="418"/>
                  </a:lnTo>
                  <a:lnTo>
                    <a:pt x="361" y="418"/>
                  </a:lnTo>
                  <a:lnTo>
                    <a:pt x="168" y="216"/>
                  </a:lnTo>
                  <a:lnTo>
                    <a:pt x="282" y="216"/>
                  </a:lnTo>
                  <a:lnTo>
                    <a:pt x="313" y="247"/>
                  </a:lnTo>
                  <a:lnTo>
                    <a:pt x="316" y="239"/>
                  </a:lnTo>
                  <a:lnTo>
                    <a:pt x="318" y="231"/>
                  </a:lnTo>
                  <a:lnTo>
                    <a:pt x="319" y="220"/>
                  </a:lnTo>
                  <a:lnTo>
                    <a:pt x="320" y="208"/>
                  </a:lnTo>
                  <a:lnTo>
                    <a:pt x="319" y="196"/>
                  </a:lnTo>
                  <a:lnTo>
                    <a:pt x="318" y="185"/>
                  </a:lnTo>
                  <a:lnTo>
                    <a:pt x="315" y="174"/>
                  </a:lnTo>
                  <a:lnTo>
                    <a:pt x="312" y="165"/>
                  </a:lnTo>
                  <a:lnTo>
                    <a:pt x="306" y="155"/>
                  </a:lnTo>
                  <a:lnTo>
                    <a:pt x="301" y="146"/>
                  </a:lnTo>
                  <a:lnTo>
                    <a:pt x="294" y="138"/>
                  </a:lnTo>
                  <a:lnTo>
                    <a:pt x="287" y="130"/>
                  </a:lnTo>
                  <a:lnTo>
                    <a:pt x="278" y="123"/>
                  </a:lnTo>
                  <a:lnTo>
                    <a:pt x="269" y="117"/>
                  </a:lnTo>
                  <a:lnTo>
                    <a:pt x="261" y="112"/>
                  </a:lnTo>
                  <a:lnTo>
                    <a:pt x="251" y="107"/>
                  </a:lnTo>
                  <a:lnTo>
                    <a:pt x="240" y="103"/>
                  </a:lnTo>
                  <a:lnTo>
                    <a:pt x="229" y="101"/>
                  </a:lnTo>
                  <a:lnTo>
                    <a:pt x="219" y="99"/>
                  </a:lnTo>
                  <a:lnTo>
                    <a:pt x="208" y="99"/>
                  </a:lnTo>
                  <a:lnTo>
                    <a:pt x="197" y="99"/>
                  </a:lnTo>
                  <a:lnTo>
                    <a:pt x="186" y="101"/>
                  </a:lnTo>
                  <a:lnTo>
                    <a:pt x="175" y="104"/>
                  </a:lnTo>
                  <a:lnTo>
                    <a:pt x="166" y="107"/>
                  </a:lnTo>
                  <a:lnTo>
                    <a:pt x="156" y="112"/>
                  </a:lnTo>
                  <a:lnTo>
                    <a:pt x="147" y="118"/>
                  </a:lnTo>
                  <a:lnTo>
                    <a:pt x="140" y="125"/>
                  </a:lnTo>
                  <a:lnTo>
                    <a:pt x="131" y="131"/>
                  </a:lnTo>
                  <a:lnTo>
                    <a:pt x="125" y="140"/>
                  </a:lnTo>
                  <a:lnTo>
                    <a:pt x="118" y="149"/>
                  </a:lnTo>
                  <a:lnTo>
                    <a:pt x="113" y="157"/>
                  </a:lnTo>
                  <a:lnTo>
                    <a:pt x="108" y="167"/>
                  </a:lnTo>
                  <a:lnTo>
                    <a:pt x="105" y="177"/>
                  </a:lnTo>
                  <a:lnTo>
                    <a:pt x="102" y="187"/>
                  </a:lnTo>
                  <a:lnTo>
                    <a:pt x="101" y="198"/>
                  </a:lnTo>
                  <a:lnTo>
                    <a:pt x="100" y="209"/>
                  </a:lnTo>
                  <a:lnTo>
                    <a:pt x="101" y="221"/>
                  </a:lnTo>
                  <a:lnTo>
                    <a:pt x="102" y="232"/>
                  </a:lnTo>
                  <a:lnTo>
                    <a:pt x="105" y="241"/>
                  </a:lnTo>
                  <a:lnTo>
                    <a:pt x="108" y="251"/>
                  </a:lnTo>
                  <a:lnTo>
                    <a:pt x="113" y="261"/>
                  </a:lnTo>
                  <a:lnTo>
                    <a:pt x="119" y="271"/>
                  </a:lnTo>
                  <a:lnTo>
                    <a:pt x="125" y="278"/>
                  </a:lnTo>
                  <a:lnTo>
                    <a:pt x="132" y="287"/>
                  </a:lnTo>
                  <a:lnTo>
                    <a:pt x="140" y="293"/>
                  </a:lnTo>
                  <a:lnTo>
                    <a:pt x="148" y="300"/>
                  </a:lnTo>
                  <a:lnTo>
                    <a:pt x="157" y="305"/>
                  </a:lnTo>
                  <a:lnTo>
                    <a:pt x="167" y="310"/>
                  </a:lnTo>
                  <a:lnTo>
                    <a:pt x="178" y="314"/>
                  </a:lnTo>
                  <a:lnTo>
                    <a:pt x="187" y="316"/>
                  </a:lnTo>
                  <a:lnTo>
                    <a:pt x="199" y="318"/>
                  </a:lnTo>
                  <a:lnTo>
                    <a:pt x="210" y="319"/>
                  </a:lnTo>
                  <a:lnTo>
                    <a:pt x="220" y="318"/>
                  </a:lnTo>
                  <a:lnTo>
                    <a:pt x="229" y="317"/>
                  </a:lnTo>
                  <a:lnTo>
                    <a:pt x="242" y="330"/>
                  </a:lnTo>
                  <a:lnTo>
                    <a:pt x="271" y="359"/>
                  </a:lnTo>
                  <a:lnTo>
                    <a:pt x="298" y="388"/>
                  </a:lnTo>
                  <a:lnTo>
                    <a:pt x="309" y="401"/>
                  </a:lnTo>
                  <a:lnTo>
                    <a:pt x="300" y="408"/>
                  </a:lnTo>
                  <a:lnTo>
                    <a:pt x="289" y="412"/>
                  </a:lnTo>
                  <a:lnTo>
                    <a:pt x="277" y="417"/>
                  </a:lnTo>
                  <a:lnTo>
                    <a:pt x="264" y="420"/>
                  </a:lnTo>
                  <a:lnTo>
                    <a:pt x="250" y="423"/>
                  </a:lnTo>
                  <a:lnTo>
                    <a:pt x="237" y="424"/>
                  </a:lnTo>
                  <a:lnTo>
                    <a:pt x="223" y="425"/>
                  </a:lnTo>
                  <a:lnTo>
                    <a:pt x="210" y="426"/>
                  </a:lnTo>
                  <a:lnTo>
                    <a:pt x="199" y="425"/>
                  </a:lnTo>
                  <a:lnTo>
                    <a:pt x="188" y="425"/>
                  </a:lnTo>
                  <a:lnTo>
                    <a:pt x="178" y="423"/>
                  </a:lnTo>
                  <a:lnTo>
                    <a:pt x="167" y="421"/>
                  </a:lnTo>
                  <a:lnTo>
                    <a:pt x="147" y="416"/>
                  </a:lnTo>
                  <a:lnTo>
                    <a:pt x="128" y="408"/>
                  </a:lnTo>
                  <a:lnTo>
                    <a:pt x="109" y="399"/>
                  </a:lnTo>
                  <a:lnTo>
                    <a:pt x="92" y="388"/>
                  </a:lnTo>
                  <a:lnTo>
                    <a:pt x="76" y="376"/>
                  </a:lnTo>
                  <a:lnTo>
                    <a:pt x="61" y="361"/>
                  </a:lnTo>
                  <a:lnTo>
                    <a:pt x="48" y="346"/>
                  </a:lnTo>
                  <a:lnTo>
                    <a:pt x="36" y="329"/>
                  </a:lnTo>
                  <a:lnTo>
                    <a:pt x="25" y="312"/>
                  </a:lnTo>
                  <a:lnTo>
                    <a:pt x="17" y="292"/>
                  </a:lnTo>
                  <a:lnTo>
                    <a:pt x="9" y="273"/>
                  </a:lnTo>
                  <a:lnTo>
                    <a:pt x="5" y="253"/>
                  </a:lnTo>
                  <a:lnTo>
                    <a:pt x="1" y="232"/>
                  </a:lnTo>
                  <a:lnTo>
                    <a:pt x="0" y="211"/>
                  </a:lnTo>
                  <a:lnTo>
                    <a:pt x="1" y="190"/>
                  </a:lnTo>
                  <a:lnTo>
                    <a:pt x="5" y="169"/>
                  </a:lnTo>
                  <a:lnTo>
                    <a:pt x="10" y="149"/>
                  </a:lnTo>
                  <a:lnTo>
                    <a:pt x="17" y="130"/>
                  </a:lnTo>
                  <a:lnTo>
                    <a:pt x="25" y="112"/>
                  </a:lnTo>
                  <a:lnTo>
                    <a:pt x="36" y="93"/>
                  </a:lnTo>
                  <a:lnTo>
                    <a:pt x="48" y="77"/>
                  </a:lnTo>
                  <a:lnTo>
                    <a:pt x="62" y="62"/>
                  </a:lnTo>
                  <a:lnTo>
                    <a:pt x="77" y="49"/>
                  </a:lnTo>
                  <a:lnTo>
                    <a:pt x="93" y="36"/>
                  </a:lnTo>
                  <a:lnTo>
                    <a:pt x="111" y="26"/>
                  </a:lnTo>
                  <a:lnTo>
                    <a:pt x="129" y="17"/>
                  </a:lnTo>
                  <a:lnTo>
                    <a:pt x="149" y="10"/>
                  </a:lnTo>
                  <a:lnTo>
                    <a:pt x="170" y="5"/>
                  </a:lnTo>
                  <a:lnTo>
                    <a:pt x="180" y="3"/>
                  </a:lnTo>
                  <a:lnTo>
                    <a:pt x="191" y="2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24" y="0"/>
                  </a:lnTo>
                  <a:lnTo>
                    <a:pt x="235" y="2"/>
                  </a:lnTo>
                  <a:lnTo>
                    <a:pt x="246" y="3"/>
                  </a:lnTo>
                  <a:lnTo>
                    <a:pt x="256" y="5"/>
                  </a:lnTo>
                  <a:lnTo>
                    <a:pt x="277" y="10"/>
                  </a:lnTo>
                  <a:lnTo>
                    <a:pt x="296" y="17"/>
                  </a:lnTo>
                  <a:lnTo>
                    <a:pt x="316" y="26"/>
                  </a:lnTo>
                  <a:lnTo>
                    <a:pt x="333" y="37"/>
                  </a:lnTo>
                  <a:lnTo>
                    <a:pt x="349" y="49"/>
                  </a:lnTo>
                  <a:lnTo>
                    <a:pt x="365" y="63"/>
                  </a:lnTo>
                  <a:lnTo>
                    <a:pt x="379" y="78"/>
                  </a:lnTo>
                  <a:lnTo>
                    <a:pt x="390" y="96"/>
                  </a:lnTo>
                  <a:lnTo>
                    <a:pt x="401" y="113"/>
                  </a:lnTo>
                  <a:lnTo>
                    <a:pt x="410" y="132"/>
                  </a:lnTo>
                  <a:lnTo>
                    <a:pt x="417" y="152"/>
                  </a:lnTo>
                  <a:lnTo>
                    <a:pt x="422" y="172"/>
                  </a:lnTo>
                  <a:lnTo>
                    <a:pt x="425" y="193"/>
                  </a:lnTo>
                  <a:lnTo>
                    <a:pt x="426" y="216"/>
                  </a:lnTo>
                  <a:lnTo>
                    <a:pt x="426" y="233"/>
                  </a:lnTo>
                  <a:lnTo>
                    <a:pt x="423" y="250"/>
                  </a:lnTo>
                  <a:lnTo>
                    <a:pt x="420" y="267"/>
                  </a:lnTo>
                  <a:lnTo>
                    <a:pt x="414" y="284"/>
                  </a:lnTo>
                  <a:lnTo>
                    <a:pt x="409" y="298"/>
                  </a:lnTo>
                  <a:lnTo>
                    <a:pt x="402" y="311"/>
                  </a:lnTo>
                  <a:lnTo>
                    <a:pt x="397" y="320"/>
                  </a:lnTo>
                  <a:lnTo>
                    <a:pt x="393" y="3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6727371"/>
            <a:ext cx="9144000" cy="130629"/>
          </a:xfrm>
          <a:prstGeom prst="rect">
            <a:avLst/>
          </a:prstGeom>
          <a:solidFill>
            <a:srgbClr val="F8971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A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61143" y="246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>
              <a:latin typeface="+mn-lt"/>
              <a:cs typeface="Arial" pitchFamily="34" charset="0"/>
            </a:endParaRP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F4B6120E-BD3B-44CC-B3B9-5CB85C5AE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657" y="64339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BCD9B6E7-7CE7-4621-9969-34C0B083A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</p:sldLayoutIdLst>
  <p:transition>
    <p:zoom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8971D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8971D"/>
        </a:buClr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8971D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8971D"/>
        </a:buClr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8971D"/>
        </a:buClr>
        <a:buFont typeface="Arial" pitchFamily="34" charset="0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sahaarasy.blogspot.com.au/2012/02/makassar-dalam-peta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minatedengue.com/our-research/dengue-fev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amapserver.who.int/mapLibrary/Files/Maps/Global_DengueTransmission_ITHRiskMap.png?ua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worldmaps.net/asia/indonesia/indonesia-map-political-big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274637"/>
            <a:ext cx="8335925" cy="2275379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2000" b="1" dirty="0"/>
            </a:br>
            <a:br>
              <a:rPr lang="en-AU" sz="2000" b="1" dirty="0"/>
            </a:br>
            <a:r>
              <a:rPr lang="en-AU" sz="3600" b="1" dirty="0">
                <a:solidFill>
                  <a:schemeClr val="accent6">
                    <a:lumMod val="75000"/>
                  </a:schemeClr>
                </a:solidFill>
              </a:rPr>
              <a:t>The impact of covariates on the grouping structure of a Bayesian </a:t>
            </a:r>
            <a:r>
              <a:rPr lang="en-AU" sz="3600" b="1" dirty="0" err="1">
                <a:solidFill>
                  <a:schemeClr val="accent6">
                    <a:lumMod val="75000"/>
                  </a:schemeClr>
                </a:solidFill>
              </a:rPr>
              <a:t>spatio</a:t>
            </a:r>
            <a:r>
              <a:rPr lang="en-AU" sz="3600" b="1" dirty="0">
                <a:solidFill>
                  <a:schemeClr val="accent6">
                    <a:lumMod val="75000"/>
                  </a:schemeClr>
                </a:solidFill>
              </a:rPr>
              <a:t>-temporal localised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53" y="2550016"/>
            <a:ext cx="8841347" cy="1908774"/>
          </a:xfrm>
        </p:spPr>
        <p:txBody>
          <a:bodyPr>
            <a:normAutofit/>
          </a:bodyPr>
          <a:lstStyle/>
          <a:p>
            <a:r>
              <a:rPr lang="en-AU" sz="1900" b="1" dirty="0">
                <a:solidFill>
                  <a:schemeClr val="tx1"/>
                </a:solidFill>
              </a:rPr>
              <a:t>Authors: Aswi Aswi</a:t>
            </a:r>
            <a:r>
              <a:rPr lang="en-AU" sz="1900" b="1" baseline="30000" dirty="0">
                <a:solidFill>
                  <a:schemeClr val="tx1"/>
                </a:solidFill>
              </a:rPr>
              <a:t>1</a:t>
            </a:r>
            <a:r>
              <a:rPr lang="en-AU" sz="1900" b="1" dirty="0">
                <a:solidFill>
                  <a:schemeClr val="tx1"/>
                </a:solidFill>
              </a:rPr>
              <a:t>, Susanna Cramb</a:t>
            </a:r>
            <a:r>
              <a:rPr lang="en-AU" sz="1900" b="1" baseline="30000" dirty="0">
                <a:solidFill>
                  <a:schemeClr val="tx1"/>
                </a:solidFill>
              </a:rPr>
              <a:t>1</a:t>
            </a:r>
            <a:r>
              <a:rPr lang="en-AU" sz="1900" b="1" dirty="0">
                <a:solidFill>
                  <a:schemeClr val="tx1"/>
                </a:solidFill>
              </a:rPr>
              <a:t>,</a:t>
            </a:r>
            <a:r>
              <a:rPr lang="en-AU" sz="1900" b="1" baseline="30000" dirty="0">
                <a:solidFill>
                  <a:schemeClr val="tx1"/>
                </a:solidFill>
              </a:rPr>
              <a:t> </a:t>
            </a:r>
            <a:r>
              <a:rPr lang="en-AU" sz="1900" b="1" dirty="0" err="1">
                <a:solidFill>
                  <a:schemeClr val="tx1"/>
                </a:solidFill>
              </a:rPr>
              <a:t>Wenbiao</a:t>
            </a:r>
            <a:r>
              <a:rPr lang="en-AU" sz="1900" b="1" dirty="0">
                <a:solidFill>
                  <a:schemeClr val="tx1"/>
                </a:solidFill>
              </a:rPr>
              <a:t> Hu</a:t>
            </a:r>
            <a:r>
              <a:rPr lang="en-AU" sz="1900" b="1" baseline="30000" dirty="0">
                <a:solidFill>
                  <a:schemeClr val="tx1"/>
                </a:solidFill>
              </a:rPr>
              <a:t>2</a:t>
            </a:r>
            <a:r>
              <a:rPr lang="en-AU" sz="1900" b="1" dirty="0">
                <a:solidFill>
                  <a:schemeClr val="tx1"/>
                </a:solidFill>
              </a:rPr>
              <a:t>, Gentry White</a:t>
            </a:r>
            <a:r>
              <a:rPr lang="en-AU" sz="1900" b="1" baseline="30000" dirty="0">
                <a:solidFill>
                  <a:schemeClr val="tx1"/>
                </a:solidFill>
              </a:rPr>
              <a:t>3, </a:t>
            </a:r>
            <a:r>
              <a:rPr lang="en-AU" sz="1900" b="1" dirty="0">
                <a:solidFill>
                  <a:schemeClr val="tx1"/>
                </a:solidFill>
              </a:rPr>
              <a:t>Kerrie Mengersen</a:t>
            </a:r>
            <a:r>
              <a:rPr lang="en-AU" sz="1900" b="1" baseline="30000" dirty="0">
                <a:solidFill>
                  <a:schemeClr val="tx1"/>
                </a:solidFill>
              </a:rPr>
              <a:t>1</a:t>
            </a:r>
            <a:endParaRPr lang="en-AU" sz="1900" dirty="0">
              <a:solidFill>
                <a:schemeClr val="tx1"/>
              </a:solidFill>
            </a:endParaRPr>
          </a:p>
          <a:p>
            <a:pPr marL="360363" indent="0">
              <a:buNone/>
            </a:pPr>
            <a:r>
              <a:rPr lang="en-AU" sz="1400" b="1" baseline="30000" dirty="0">
                <a:solidFill>
                  <a:schemeClr val="tx1"/>
                </a:solidFill>
              </a:rPr>
              <a:t>1 </a:t>
            </a:r>
            <a:r>
              <a:rPr lang="en-AU" sz="1400" b="1" dirty="0">
                <a:solidFill>
                  <a:schemeClr val="tx1"/>
                </a:solidFill>
              </a:rPr>
              <a:t>ARC Centre of Excellence for Mathematical and Statistical Frontiers, Queensland University of Technology, Australia;  </a:t>
            </a:r>
            <a:r>
              <a:rPr lang="en-AU" sz="1400" b="1" baseline="30000" dirty="0">
                <a:solidFill>
                  <a:schemeClr val="tx1"/>
                </a:solidFill>
              </a:rPr>
              <a:t>2 </a:t>
            </a:r>
            <a:r>
              <a:rPr lang="en-AU" sz="1400" b="1" dirty="0">
                <a:solidFill>
                  <a:schemeClr val="tx1"/>
                </a:solidFill>
              </a:rPr>
              <a:t>School of Public Health and Social Work, Queensland University of Technology, Australia; </a:t>
            </a:r>
            <a:r>
              <a:rPr lang="en-AU" sz="1400" b="1" baseline="30000" dirty="0">
                <a:solidFill>
                  <a:schemeClr val="tx1"/>
                </a:solidFill>
              </a:rPr>
              <a:t>3</a:t>
            </a:r>
            <a:r>
              <a:rPr lang="en-AU" sz="1400" b="1" dirty="0">
                <a:solidFill>
                  <a:schemeClr val="tx1"/>
                </a:solidFill>
              </a:rPr>
              <a:t>School of Mathematical Science, Queensland University of Technology, Australia</a:t>
            </a:r>
          </a:p>
          <a:p>
            <a:pPr>
              <a:buNone/>
            </a:pPr>
            <a:endParaRPr lang="en-A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496733" y="4458790"/>
            <a:ext cx="5293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Australasian Applied Statistics (AAS) Conference 2018,</a:t>
            </a:r>
          </a:p>
          <a:p>
            <a:r>
              <a:rPr lang="en-AU" sz="2000" dirty="0"/>
              <a:t>Rotorua, New Zealand, 3-7 December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527" cy="916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870" y="13137"/>
            <a:ext cx="2054530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45706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DE2B-2390-48EC-9F34-C47A9362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994" y="274638"/>
            <a:ext cx="5879805" cy="1133247"/>
          </a:xfrm>
        </p:spPr>
        <p:txBody>
          <a:bodyPr/>
          <a:lstStyle/>
          <a:p>
            <a:r>
              <a:rPr lang="en-AU" dirty="0"/>
              <a:t>CAR Leroux 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5985EC-B806-4D78-AC2A-14656257C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54642"/>
                <a:ext cx="8229600" cy="467008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AU" b="1" i="1" dirty="0">
                    <a:latin typeface="+mn-lt"/>
                  </a:rPr>
                  <a:t>SPATIAL: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𝐖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N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nary>
                        <m:r>
                          <a:rPr lang="en-AU" i="1">
                            <a:latin typeface="Cambria Math" panose="02040503050406030204" pitchFamily="18" charset="0"/>
                          </a:rPr>
                          <m:t>+1−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nary>
                        <m:r>
                          <a:rPr lang="en-AU" i="1">
                            <a:latin typeface="Cambria Math" panose="02040503050406030204" pitchFamily="18" charset="0"/>
                          </a:rPr>
                          <m:t>+1−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</a:t>
                </a:r>
              </a:p>
              <a:p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       	Adjacency matrix 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AU" dirty="0"/>
                  <a:t>) represent closeness between area </a:t>
                </a:r>
                <a:r>
                  <a:rPr lang="en-AU" i="1" dirty="0" err="1"/>
                  <a:t>i</a:t>
                </a:r>
                <a:r>
                  <a:rPr lang="en-AU" dirty="0"/>
                  <a:t> and </a:t>
                </a:r>
                <a:r>
                  <a:rPr lang="en-AU" i="1" dirty="0"/>
                  <a:t>k</a:t>
                </a:r>
              </a:p>
              <a:p>
                <a:pPr marL="0" indent="0">
                  <a:buNone/>
                </a:pPr>
                <a:r>
                  <a:rPr lang="en-AU" dirty="0"/>
                  <a:t>  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dirty="0"/>
                  <a:t> =1 if </a:t>
                </a:r>
                <a:r>
                  <a:rPr lang="en-AU" i="1" dirty="0" err="1"/>
                  <a:t>i</a:t>
                </a:r>
                <a:r>
                  <a:rPr lang="en-AU" i="1" dirty="0"/>
                  <a:t>, k</a:t>
                </a:r>
                <a:r>
                  <a:rPr lang="en-AU" dirty="0"/>
                  <a:t> are adjacent,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dirty="0"/>
                  <a:t> =0 otherwise</a:t>
                </a:r>
              </a:p>
              <a:p>
                <a:endParaRPr lang="en-AU" dirty="0"/>
              </a:p>
              <a:p>
                <a:pPr marL="0" indent="0">
                  <a:buNone/>
                </a:pPr>
                <a:r>
                  <a:rPr lang="en-AU" b="1" i="1" dirty="0"/>
                  <a:t>TEMPORAL: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𝐃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N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</m:e>
                        </m:nary>
                        <m:r>
                          <a:rPr lang="en-AU" i="1">
                            <a:latin typeface="Cambria Math" panose="02040503050406030204" pitchFamily="18" charset="0"/>
                          </a:rPr>
                          <m:t>+1−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</m:e>
                        </m:nary>
                        <m:r>
                          <a:rPr lang="en-AU" i="1">
                            <a:latin typeface="Cambria Math" panose="02040503050406030204" pitchFamily="18" charset="0"/>
                          </a:rPr>
                          <m:t>+1−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</a:t>
                </a:r>
              </a:p>
              <a:p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	Adjacency matrix </a:t>
                </a:r>
                <a:r>
                  <a:rPr lang="en-AU" b="1" dirty="0"/>
                  <a:t>D</a:t>
                </a:r>
                <a:r>
                  <a:rPr lang="en-AU" dirty="0"/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AU" dirty="0"/>
                  <a:t>) represents closeness between times </a:t>
                </a:r>
                <a:r>
                  <a:rPr lang="en-AU" i="1" dirty="0"/>
                  <a:t>j</a:t>
                </a:r>
                <a:r>
                  <a:rPr lang="en-AU" dirty="0"/>
                  <a:t> and </a:t>
                </a:r>
                <a:r>
                  <a:rPr lang="en-AU" i="1" dirty="0"/>
                  <a:t>k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AU" dirty="0"/>
                  <a:t>=1 if |</a:t>
                </a:r>
                <a:r>
                  <a:rPr lang="en-AU" i="1" dirty="0"/>
                  <a:t>k</a:t>
                </a:r>
                <a:r>
                  <a:rPr lang="en-AU" dirty="0"/>
                  <a:t>-</a:t>
                </a:r>
                <a:r>
                  <a:rPr lang="en-AU" i="1" dirty="0"/>
                  <a:t>j</a:t>
                </a:r>
                <a:r>
                  <a:rPr lang="en-AU" dirty="0"/>
                  <a:t>| =1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AU" dirty="0"/>
                  <a:t>=0 otherwise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lvl="1"/>
                <a:r>
                  <a:rPr lang="en-AU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1 results in an ICAR prior</a:t>
                </a:r>
              </a:p>
              <a:p>
                <a:pPr lvl="1"/>
                <a:r>
                  <a:rPr lang="en-AU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m:rPr>
                        <m:nor/>
                      </m:rPr>
                      <a:rPr lang="en-AU" dirty="0"/>
                      <m:t>,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0  results in an independent model</a:t>
                </a:r>
                <a:endParaRPr lang="en-AU" i="1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5985EC-B806-4D78-AC2A-14656257C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54642"/>
                <a:ext cx="8229600" cy="4670089"/>
              </a:xfrm>
              <a:blipFill>
                <a:blip r:embed="rId2"/>
                <a:stretch>
                  <a:fillRect l="-444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E0ACC-488B-4F6E-915E-7B02D16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24ADF7-852F-4F22-87D5-FDF891BECA75}"/>
              </a:ext>
            </a:extLst>
          </p:cNvPr>
          <p:cNvGrpSpPr/>
          <p:nvPr/>
        </p:nvGrpSpPr>
        <p:grpSpPr>
          <a:xfrm>
            <a:off x="0" y="0"/>
            <a:ext cx="2693715" cy="1120351"/>
            <a:chOff x="109804" y="111200"/>
            <a:chExt cx="2693715" cy="11203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42D221-723A-43E8-BAC5-0DEC4D1125FB}"/>
                </a:ext>
              </a:extLst>
            </p:cNvPr>
            <p:cNvGrpSpPr/>
            <p:nvPr/>
          </p:nvGrpSpPr>
          <p:grpSpPr>
            <a:xfrm>
              <a:off x="694425" y="665937"/>
              <a:ext cx="2109094" cy="565614"/>
              <a:chOff x="4035851" y="2663868"/>
              <a:chExt cx="2109094" cy="565614"/>
            </a:xfrm>
          </p:grpSpPr>
          <p:sp>
            <p:nvSpPr>
              <p:cNvPr id="8" name="Rectangle: Rounded Corners 8">
                <a:extLst>
                  <a:ext uri="{FF2B5EF4-FFF2-40B4-BE49-F238E27FC236}">
                    <a16:creationId xmlns:a16="http://schemas.microsoft.com/office/drawing/2014/main" id="{B343BA8A-8A78-4050-B3B2-8BD2DC317B64}"/>
                  </a:ext>
                </a:extLst>
              </p:cNvPr>
              <p:cNvSpPr/>
              <p:nvPr/>
            </p:nvSpPr>
            <p:spPr>
              <a:xfrm>
                <a:off x="4035851" y="2663868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85174409-96B8-4CA4-BB0A-13EAD3023948}"/>
                  </a:ext>
                </a:extLst>
              </p:cNvPr>
              <p:cNvSpPr txBox="1"/>
              <p:nvPr/>
            </p:nvSpPr>
            <p:spPr>
              <a:xfrm>
                <a:off x="4063462" y="2691479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marL="0" lvl="0" indent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1500" dirty="0"/>
                  <a:t>M</a:t>
                </a:r>
                <a:r>
                  <a:rPr lang="en-AU" sz="1500" kern="1200" dirty="0"/>
                  <a:t>odel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04B4FF-CC9D-4AC5-9617-3A01DFD460A1}"/>
                </a:ext>
              </a:extLst>
            </p:cNvPr>
            <p:cNvSpPr/>
            <p:nvPr/>
          </p:nvSpPr>
          <p:spPr>
            <a:xfrm>
              <a:off x="109804" y="111200"/>
              <a:ext cx="977986" cy="978022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274176803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DE2B-2390-48EC-9F34-C47A9362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994" y="274638"/>
            <a:ext cx="5879805" cy="1133247"/>
          </a:xfrm>
        </p:spPr>
        <p:txBody>
          <a:bodyPr/>
          <a:lstStyle/>
          <a:p>
            <a:r>
              <a:rPr lang="en-AU" dirty="0"/>
              <a:t>CAR  Prior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985EC-B806-4D78-AC2A-14656257C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642"/>
            <a:ext cx="8229600" cy="46700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3200" dirty="0"/>
          </a:p>
          <a:p>
            <a:r>
              <a:rPr lang="en-AU" sz="3200" dirty="0"/>
              <a:t>There are many software options that implement CAR prior.</a:t>
            </a:r>
          </a:p>
          <a:p>
            <a:endParaRPr lang="en-AU" sz="3200" dirty="0"/>
          </a:p>
          <a:p>
            <a:r>
              <a:rPr lang="en-AU" sz="3200" dirty="0"/>
              <a:t>We use </a:t>
            </a:r>
            <a:r>
              <a:rPr lang="en-AU" sz="3200" dirty="0" err="1"/>
              <a:t>CARBayesST</a:t>
            </a:r>
            <a:r>
              <a:rPr lang="en-AU" sz="3200" dirty="0"/>
              <a:t> in R</a:t>
            </a:r>
          </a:p>
          <a:p>
            <a:endParaRPr lang="en-AU" sz="3200" dirty="0"/>
          </a:p>
          <a:p>
            <a:pPr marL="0" indent="0">
              <a:buNone/>
            </a:pPr>
            <a:endParaRPr lang="en-AU" sz="3200" dirty="0"/>
          </a:p>
          <a:p>
            <a:endParaRPr lang="en-AU" sz="32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E0ACC-488B-4F6E-915E-7B02D16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24ADF7-852F-4F22-87D5-FDF891BECA75}"/>
              </a:ext>
            </a:extLst>
          </p:cNvPr>
          <p:cNvGrpSpPr/>
          <p:nvPr/>
        </p:nvGrpSpPr>
        <p:grpSpPr>
          <a:xfrm>
            <a:off x="0" y="0"/>
            <a:ext cx="2693715" cy="1120351"/>
            <a:chOff x="109804" y="111200"/>
            <a:chExt cx="2693715" cy="11203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42D221-723A-43E8-BAC5-0DEC4D1125FB}"/>
                </a:ext>
              </a:extLst>
            </p:cNvPr>
            <p:cNvGrpSpPr/>
            <p:nvPr/>
          </p:nvGrpSpPr>
          <p:grpSpPr>
            <a:xfrm>
              <a:off x="694425" y="665937"/>
              <a:ext cx="2109094" cy="565614"/>
              <a:chOff x="4035851" y="2663868"/>
              <a:chExt cx="2109094" cy="565614"/>
            </a:xfrm>
          </p:grpSpPr>
          <p:sp>
            <p:nvSpPr>
              <p:cNvPr id="8" name="Rectangle: Rounded Corners 8">
                <a:extLst>
                  <a:ext uri="{FF2B5EF4-FFF2-40B4-BE49-F238E27FC236}">
                    <a16:creationId xmlns:a16="http://schemas.microsoft.com/office/drawing/2014/main" id="{B343BA8A-8A78-4050-B3B2-8BD2DC317B64}"/>
                  </a:ext>
                </a:extLst>
              </p:cNvPr>
              <p:cNvSpPr/>
              <p:nvPr/>
            </p:nvSpPr>
            <p:spPr>
              <a:xfrm>
                <a:off x="4035851" y="2663868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85174409-96B8-4CA4-BB0A-13EAD3023948}"/>
                  </a:ext>
                </a:extLst>
              </p:cNvPr>
              <p:cNvSpPr txBox="1"/>
              <p:nvPr/>
            </p:nvSpPr>
            <p:spPr>
              <a:xfrm>
                <a:off x="4063462" y="2691479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marL="0" lvl="0" indent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1500" kern="1200" dirty="0"/>
                  <a:t>Model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04B4FF-CC9D-4AC5-9617-3A01DFD460A1}"/>
                </a:ext>
              </a:extLst>
            </p:cNvPr>
            <p:cNvSpPr/>
            <p:nvPr/>
          </p:nvSpPr>
          <p:spPr>
            <a:xfrm>
              <a:off x="109804" y="111200"/>
              <a:ext cx="977986" cy="978022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707956080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438EC71-0F4E-43C1-A681-32EF5D1588A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804598" y="1203940"/>
          <a:ext cx="9189645" cy="463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E953E-EAEA-421F-94BC-74821C30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358B9E-3AC6-418C-8991-A186847C15B7}"/>
              </a:ext>
            </a:extLst>
          </p:cNvPr>
          <p:cNvSpPr txBox="1">
            <a:spLocks/>
          </p:cNvSpPr>
          <p:nvPr/>
        </p:nvSpPr>
        <p:spPr>
          <a:xfrm>
            <a:off x="2987749" y="493618"/>
            <a:ext cx="5699050" cy="875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966788" indent="-966788"/>
            <a:endParaRPr lang="en-AU" sz="26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4ADF7-852F-4F22-87D5-FDF891BECA75}"/>
              </a:ext>
            </a:extLst>
          </p:cNvPr>
          <p:cNvGrpSpPr/>
          <p:nvPr/>
        </p:nvGrpSpPr>
        <p:grpSpPr>
          <a:xfrm>
            <a:off x="109804" y="111200"/>
            <a:ext cx="2693715" cy="1120351"/>
            <a:chOff x="109804" y="111200"/>
            <a:chExt cx="2693715" cy="11203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42D221-723A-43E8-BAC5-0DEC4D1125FB}"/>
                </a:ext>
              </a:extLst>
            </p:cNvPr>
            <p:cNvGrpSpPr/>
            <p:nvPr/>
          </p:nvGrpSpPr>
          <p:grpSpPr>
            <a:xfrm>
              <a:off x="694425" y="665937"/>
              <a:ext cx="2109094" cy="565614"/>
              <a:chOff x="4035851" y="2663868"/>
              <a:chExt cx="2109094" cy="565614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43BA8A-8A78-4050-B3B2-8BD2DC317B64}"/>
                  </a:ext>
                </a:extLst>
              </p:cNvPr>
              <p:cNvSpPr/>
              <p:nvPr/>
            </p:nvSpPr>
            <p:spPr>
              <a:xfrm>
                <a:off x="4035851" y="2663868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85174409-96B8-4CA4-BB0A-13EAD3023948}"/>
                  </a:ext>
                </a:extLst>
              </p:cNvPr>
              <p:cNvSpPr txBox="1"/>
              <p:nvPr/>
            </p:nvSpPr>
            <p:spPr>
              <a:xfrm>
                <a:off x="4063462" y="2691479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marL="0" lvl="0" indent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1500" kern="1200" dirty="0"/>
                  <a:t>Model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04B4FF-CC9D-4AC5-9617-3A01DFD460A1}"/>
                </a:ext>
              </a:extLst>
            </p:cNvPr>
            <p:cNvSpPr/>
            <p:nvPr/>
          </p:nvSpPr>
          <p:spPr>
            <a:xfrm>
              <a:off x="109804" y="111200"/>
              <a:ext cx="977986" cy="978022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123321131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130" y="450972"/>
            <a:ext cx="5855670" cy="956913"/>
          </a:xfrm>
        </p:spPr>
        <p:txBody>
          <a:bodyPr/>
          <a:lstStyle/>
          <a:p>
            <a:r>
              <a:rPr lang="en-AU" dirty="0"/>
              <a:t>ST CAR localised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03247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AU">
                          <a:latin typeface="Cambria Math" panose="02040503050406030204" pitchFamily="18" charset="0"/>
                        </a:rPr>
                        <m:t>Poisson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600" i="1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AU" sz="2600" i="1">
                          <a:latin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AU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600" b="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AU" sz="2600" b="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AU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is the number of dengue cases in </a:t>
                </a:r>
                <a:r>
                  <a:rPr lang="en-AU" i="1" dirty="0" err="1"/>
                  <a:t>i</a:t>
                </a:r>
                <a:r>
                  <a:rPr lang="en-AU" dirty="0"/>
                  <a:t> = 1, . . . , </a:t>
                </a:r>
                <a:r>
                  <a:rPr lang="en-AU" i="1" dirty="0"/>
                  <a:t>I</a:t>
                </a:r>
                <a:r>
                  <a:rPr lang="en-AU" dirty="0"/>
                  <a:t> area and</a:t>
                </a:r>
              </a:p>
              <a:p>
                <a:pPr marL="0" indent="0">
                  <a:buNone/>
                </a:pPr>
                <a:r>
                  <a:rPr lang="en-AU" dirty="0"/>
                  <a:t>     </a:t>
                </a:r>
                <a:r>
                  <a:rPr lang="en-AU" i="1" dirty="0"/>
                  <a:t>j </a:t>
                </a:r>
                <a:r>
                  <a:rPr lang="en-AU" dirty="0"/>
                  <a:t>= 1, …, </a:t>
                </a:r>
                <a:r>
                  <a:rPr lang="en-AU" i="1" dirty="0"/>
                  <a:t>J</a:t>
                </a:r>
                <a:r>
                  <a:rPr lang="en-AU" dirty="0"/>
                  <a:t> time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AU" dirty="0"/>
                  <a:t> : the expected number of dengue cases in area </a:t>
                </a:r>
                <a:r>
                  <a:rPr lang="en-AU" i="1" dirty="0" err="1"/>
                  <a:t>i</a:t>
                </a:r>
                <a:r>
                  <a:rPr lang="en-AU" dirty="0"/>
                  <a:t>  time </a:t>
                </a:r>
                <a:r>
                  <a:rPr lang="en-AU" i="1" dirty="0"/>
                  <a:t>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AU" dirty="0"/>
                  <a:t> : log relative risk of dengue</a:t>
                </a:r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AU" dirty="0"/>
                  <a:t> is vector of covariate regression parameters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AU" dirty="0"/>
                  <a:t> is latent component involving one or more sets of </a:t>
                </a:r>
                <a:r>
                  <a:rPr lang="en-AU" dirty="0" err="1"/>
                  <a:t>spatio</a:t>
                </a:r>
                <a:r>
                  <a:rPr lang="en-AU" dirty="0"/>
                  <a:t>-temporally autocorrelated random effects.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032477"/>
              </a:xfrm>
              <a:blipFill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24ADF7-852F-4F22-87D5-FDF891BECA75}"/>
              </a:ext>
            </a:extLst>
          </p:cNvPr>
          <p:cNvGrpSpPr/>
          <p:nvPr/>
        </p:nvGrpSpPr>
        <p:grpSpPr>
          <a:xfrm>
            <a:off x="109804" y="111200"/>
            <a:ext cx="2693715" cy="1120351"/>
            <a:chOff x="109804" y="111200"/>
            <a:chExt cx="2693715" cy="11203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42D221-723A-43E8-BAC5-0DEC4D1125FB}"/>
                </a:ext>
              </a:extLst>
            </p:cNvPr>
            <p:cNvGrpSpPr/>
            <p:nvPr/>
          </p:nvGrpSpPr>
          <p:grpSpPr>
            <a:xfrm>
              <a:off x="694425" y="665937"/>
              <a:ext cx="2109094" cy="565614"/>
              <a:chOff x="4035851" y="2663868"/>
              <a:chExt cx="2109094" cy="565614"/>
            </a:xfrm>
          </p:grpSpPr>
          <p:sp>
            <p:nvSpPr>
              <p:cNvPr id="8" name="Rectangle: Rounded Corners 8">
                <a:extLst>
                  <a:ext uri="{FF2B5EF4-FFF2-40B4-BE49-F238E27FC236}">
                    <a16:creationId xmlns:a16="http://schemas.microsoft.com/office/drawing/2014/main" id="{B343BA8A-8A78-4050-B3B2-8BD2DC317B64}"/>
                  </a:ext>
                </a:extLst>
              </p:cNvPr>
              <p:cNvSpPr/>
              <p:nvPr/>
            </p:nvSpPr>
            <p:spPr>
              <a:xfrm>
                <a:off x="4035851" y="2663868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85174409-96B8-4CA4-BB0A-13EAD3023948}"/>
                  </a:ext>
                </a:extLst>
              </p:cNvPr>
              <p:cNvSpPr txBox="1"/>
              <p:nvPr/>
            </p:nvSpPr>
            <p:spPr>
              <a:xfrm>
                <a:off x="4063462" y="2691479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marL="0" lvl="0" indent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1500" kern="1200" dirty="0"/>
                  <a:t>Model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04B4FF-CC9D-4AC5-9617-3A01DFD460A1}"/>
                </a:ext>
              </a:extLst>
            </p:cNvPr>
            <p:cNvSpPr/>
            <p:nvPr/>
          </p:nvSpPr>
          <p:spPr>
            <a:xfrm>
              <a:off x="109804" y="111200"/>
              <a:ext cx="977986" cy="978022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242684862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136"/>
            <a:ext cx="8229600" cy="4315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i="1" dirty="0">
                <a:latin typeface="+mn-lt"/>
              </a:rPr>
              <a:t>Suitable to identify clusters of areas that exhibit elevated values of the response compared with their geographical and temporal neighbours. </a:t>
            </a:r>
          </a:p>
          <a:p>
            <a:pPr marL="0" indent="0">
              <a:buNone/>
            </a:pPr>
            <a:endParaRPr lang="en-AU" i="1" dirty="0">
              <a:latin typeface="+mn-lt"/>
            </a:endParaRPr>
          </a:p>
          <a:p>
            <a:pPr>
              <a:buFontTx/>
              <a:buChar char="-"/>
            </a:pPr>
            <a:r>
              <a:rPr lang="en-AU" dirty="0">
                <a:latin typeface="+mn-lt"/>
              </a:rPr>
              <a:t>Similar to ST adaptive : both have no restrictive assumption that two areas close together must have similar estimation.</a:t>
            </a:r>
          </a:p>
          <a:p>
            <a:pPr>
              <a:buFontTx/>
              <a:buChar char="-"/>
            </a:pPr>
            <a:r>
              <a:rPr lang="en-AU" dirty="0">
                <a:latin typeface="+mn-lt"/>
              </a:rPr>
              <a:t>ST CAR localised: captures any step-changes in the response via the mean function, but</a:t>
            </a:r>
          </a:p>
          <a:p>
            <a:pPr>
              <a:buFontTx/>
              <a:buChar char="-"/>
            </a:pPr>
            <a:r>
              <a:rPr lang="en-AU" dirty="0">
                <a:latin typeface="+mn-lt"/>
              </a:rPr>
              <a:t>ST CAR adaptive captures any step changes via the correlation structure (via </a:t>
            </a:r>
            <a:r>
              <a:rPr lang="en-AU" b="1" dirty="0">
                <a:latin typeface="+mn-lt"/>
              </a:rPr>
              <a:t>W</a:t>
            </a:r>
            <a:r>
              <a:rPr lang="en-AU" dirty="0">
                <a:latin typeface="+mn-lt"/>
              </a:rPr>
              <a:t>).</a:t>
            </a:r>
          </a:p>
          <a:p>
            <a:pPr>
              <a:buFontTx/>
              <a:buChar char="-"/>
            </a:pPr>
            <a:endParaRPr lang="en-AU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3D5B9-B02B-4BF8-B2B7-8AC43F81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t>14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3CA77D-7188-4F00-8A0D-5AF142240461}"/>
              </a:ext>
            </a:extLst>
          </p:cNvPr>
          <p:cNvGrpSpPr/>
          <p:nvPr/>
        </p:nvGrpSpPr>
        <p:grpSpPr>
          <a:xfrm>
            <a:off x="109804" y="111200"/>
            <a:ext cx="2693715" cy="1120351"/>
            <a:chOff x="109804" y="111200"/>
            <a:chExt cx="2693715" cy="11203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42FDDA-77BD-406F-85D1-66CB67CFA474}"/>
                </a:ext>
              </a:extLst>
            </p:cNvPr>
            <p:cNvGrpSpPr/>
            <p:nvPr/>
          </p:nvGrpSpPr>
          <p:grpSpPr>
            <a:xfrm>
              <a:off x="694425" y="665937"/>
              <a:ext cx="2109094" cy="565614"/>
              <a:chOff x="4035851" y="2663868"/>
              <a:chExt cx="2109094" cy="565614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F26D262-E83B-47A5-8321-360F59EDC304}"/>
                  </a:ext>
                </a:extLst>
              </p:cNvPr>
              <p:cNvSpPr/>
              <p:nvPr/>
            </p:nvSpPr>
            <p:spPr>
              <a:xfrm>
                <a:off x="4035851" y="2663868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angle: Rounded Corners 4">
                <a:extLst>
                  <a:ext uri="{FF2B5EF4-FFF2-40B4-BE49-F238E27FC236}">
                    <a16:creationId xmlns:a16="http://schemas.microsoft.com/office/drawing/2014/main" id="{EE3DD415-7A12-43A6-81B2-BD433BC4FF0B}"/>
                  </a:ext>
                </a:extLst>
              </p:cNvPr>
              <p:cNvSpPr txBox="1"/>
              <p:nvPr/>
            </p:nvSpPr>
            <p:spPr>
              <a:xfrm>
                <a:off x="4063462" y="2691479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marL="0" lvl="0" indent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1500" kern="1200" dirty="0"/>
                  <a:t>Model</a:t>
                </a: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07AF75-DF57-4C1C-AA1D-310301AF214B}"/>
                </a:ext>
              </a:extLst>
            </p:cNvPr>
            <p:cNvSpPr/>
            <p:nvPr/>
          </p:nvSpPr>
          <p:spPr>
            <a:xfrm>
              <a:off x="109804" y="111200"/>
              <a:ext cx="977986" cy="978022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5C28A1CB-9ACC-4949-9E59-257C7DD1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648" y="635585"/>
            <a:ext cx="5667152" cy="879551"/>
          </a:xfrm>
        </p:spPr>
        <p:txBody>
          <a:bodyPr>
            <a:noAutofit/>
          </a:bodyPr>
          <a:lstStyle/>
          <a:p>
            <a:pPr marL="966788" indent="-966788"/>
            <a:r>
              <a:rPr lang="en-AU" sz="2600" b="1" dirty="0">
                <a:latin typeface="+mj-lt"/>
              </a:rPr>
              <a:t> ST CAR localised model</a:t>
            </a:r>
            <a:br>
              <a:rPr lang="en-AU" sz="2800" b="1" i="1" dirty="0">
                <a:latin typeface="Cambria Math" panose="02040503050406030204" pitchFamily="18" charset="0"/>
              </a:rPr>
            </a:b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4231494903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15136"/>
                <a:ext cx="8229600" cy="431554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AU" b="1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AU" b="1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sSub>
                          <m:sSubPr>
                            <m:ctrlPr>
                              <a:rPr lang="en-A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AU" b="1" dirty="0"/>
                  <a:t>,</a:t>
                </a:r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AU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AU" dirty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b="1" dirty="0"/>
                  <a:t>Q</a:t>
                </a:r>
                <a:r>
                  <a:rPr lang="en-AU" dirty="0"/>
                  <a:t>(</a:t>
                </a:r>
                <a:r>
                  <a:rPr lang="en-AU" b="1" dirty="0"/>
                  <a:t>W</a:t>
                </a:r>
                <a:r>
                  <a:rPr lang="en-AU" dirty="0"/>
                  <a:t>)</a:t>
                </a:r>
                <a:r>
                  <a:rPr lang="en-AU" baseline="30000" dirty="0"/>
                  <a:t>-1</a:t>
                </a:r>
                <a:r>
                  <a:rPr lang="en-AU" dirty="0"/>
                  <a:t>)		j = 2, ….N,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AU" dirty="0"/>
                  <a:t> (0,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b="1" dirty="0"/>
                  <a:t>Q</a:t>
                </a:r>
                <a:r>
                  <a:rPr lang="en-AU" dirty="0"/>
                  <a:t>(</a:t>
                </a:r>
                <a:r>
                  <a:rPr lang="en-AU" b="1" dirty="0"/>
                  <a:t>W</a:t>
                </a:r>
                <a:r>
                  <a:rPr lang="en-AU" dirty="0"/>
                  <a:t>)</a:t>
                </a:r>
                <a:r>
                  <a:rPr lang="en-AU" baseline="30000" dirty="0"/>
                  <a:t>-1</a:t>
                </a:r>
                <a:r>
                  <a:rPr lang="en-AU" dirty="0"/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AU" dirty="0"/>
                  <a:t> Inverse-Gamma(1, 0.01)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AU" dirty="0"/>
                  <a:t> Uniform (0, 1).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AU" dirty="0"/>
                  <a:t> is a piecewise constant clustering or intercept component</a:t>
                </a:r>
              </a:p>
              <a:p>
                <a:r>
                  <a:rPr lang="en-AU" dirty="0">
                    <a:sym typeface="Symbol" panose="05050102010706020507" pitchFamily="18" charset="2"/>
                  </a:rPr>
                  <a:t></a:t>
                </a:r>
                <a:r>
                  <a:rPr lang="en-AU" baseline="-25000" dirty="0"/>
                  <a:t>k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AU" dirty="0"/>
                  <a:t> Uniform (</a:t>
                </a:r>
                <a:r>
                  <a:rPr lang="en-AU" dirty="0">
                    <a:sym typeface="Symbol" panose="05050102010706020507" pitchFamily="18" charset="2"/>
                  </a:rPr>
                  <a:t></a:t>
                </a:r>
                <a:r>
                  <a:rPr lang="en-AU" baseline="-25000" dirty="0"/>
                  <a:t>k-1</a:t>
                </a:r>
                <a:r>
                  <a:rPr lang="en-AU" dirty="0"/>
                  <a:t>, </a:t>
                </a:r>
                <a:r>
                  <a:rPr lang="en-AU" dirty="0">
                    <a:sym typeface="Symbol" panose="05050102010706020507" pitchFamily="18" charset="2"/>
                  </a:rPr>
                  <a:t></a:t>
                </a:r>
                <a:r>
                  <a:rPr lang="en-AU" baseline="-25000" dirty="0"/>
                  <a:t>k+1</a:t>
                </a:r>
                <a:r>
                  <a:rPr lang="en-AU" dirty="0"/>
                  <a:t>) for k = 1, 2, …, G</a:t>
                </a:r>
              </a:p>
              <a:p>
                <a:pPr>
                  <a:buFontTx/>
                  <a:buChar char="-"/>
                </a:pPr>
                <a:endParaRPr lang="en-AU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15136"/>
                <a:ext cx="8229600" cy="4315547"/>
              </a:xfrm>
              <a:blipFill rotWithShape="0">
                <a:blip r:embed="rId2"/>
                <a:stretch>
                  <a:fillRect l="-963" t="-11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3D5B9-B02B-4BF8-B2B7-8AC43F81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t>15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3CA77D-7188-4F00-8A0D-5AF142240461}"/>
              </a:ext>
            </a:extLst>
          </p:cNvPr>
          <p:cNvGrpSpPr/>
          <p:nvPr/>
        </p:nvGrpSpPr>
        <p:grpSpPr>
          <a:xfrm>
            <a:off x="109804" y="111200"/>
            <a:ext cx="2693715" cy="1120351"/>
            <a:chOff x="109804" y="111200"/>
            <a:chExt cx="2693715" cy="11203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42FDDA-77BD-406F-85D1-66CB67CFA474}"/>
                </a:ext>
              </a:extLst>
            </p:cNvPr>
            <p:cNvGrpSpPr/>
            <p:nvPr/>
          </p:nvGrpSpPr>
          <p:grpSpPr>
            <a:xfrm>
              <a:off x="694425" y="665937"/>
              <a:ext cx="2109094" cy="565614"/>
              <a:chOff x="4035851" y="2663868"/>
              <a:chExt cx="2109094" cy="565614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F26D262-E83B-47A5-8321-360F59EDC304}"/>
                  </a:ext>
                </a:extLst>
              </p:cNvPr>
              <p:cNvSpPr/>
              <p:nvPr/>
            </p:nvSpPr>
            <p:spPr>
              <a:xfrm>
                <a:off x="4035851" y="2663868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angle: Rounded Corners 4">
                <a:extLst>
                  <a:ext uri="{FF2B5EF4-FFF2-40B4-BE49-F238E27FC236}">
                    <a16:creationId xmlns:a16="http://schemas.microsoft.com/office/drawing/2014/main" id="{EE3DD415-7A12-43A6-81B2-BD433BC4FF0B}"/>
                  </a:ext>
                </a:extLst>
              </p:cNvPr>
              <p:cNvSpPr txBox="1"/>
              <p:nvPr/>
            </p:nvSpPr>
            <p:spPr>
              <a:xfrm>
                <a:off x="4063462" y="2691479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marL="0" lvl="0" indent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1500" kern="1200" dirty="0"/>
                  <a:t>Model</a:t>
                </a: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07AF75-DF57-4C1C-AA1D-310301AF214B}"/>
                </a:ext>
              </a:extLst>
            </p:cNvPr>
            <p:cNvSpPr/>
            <p:nvPr/>
          </p:nvSpPr>
          <p:spPr>
            <a:xfrm>
              <a:off x="109804" y="111200"/>
              <a:ext cx="977986" cy="978022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5C28A1CB-9ACC-4949-9E59-257C7DD1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648" y="693548"/>
            <a:ext cx="5667152" cy="907274"/>
          </a:xfrm>
        </p:spPr>
        <p:txBody>
          <a:bodyPr>
            <a:noAutofit/>
          </a:bodyPr>
          <a:lstStyle/>
          <a:p>
            <a:pPr marL="966788" indent="-966788"/>
            <a:r>
              <a:rPr lang="en-AU" sz="2600" b="1" dirty="0">
                <a:latin typeface="+mj-lt"/>
              </a:rPr>
              <a:t> ST CAR localised model</a:t>
            </a:r>
            <a:br>
              <a:rPr lang="en-AU" sz="2800" b="1" i="1" dirty="0">
                <a:latin typeface="Cambria Math" panose="02040503050406030204" pitchFamily="18" charset="0"/>
              </a:rPr>
            </a:b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1719792378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274638"/>
            <a:ext cx="7662333" cy="1143000"/>
          </a:xfrm>
        </p:spPr>
        <p:txBody>
          <a:bodyPr>
            <a:normAutofit/>
          </a:bodyPr>
          <a:lstStyle/>
          <a:p>
            <a:r>
              <a:rPr lang="en-US" dirty="0"/>
              <a:t>Back to the case study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AU" i="1" dirty="0"/>
              <a:t>Gap:</a:t>
            </a:r>
            <a:r>
              <a:rPr lang="en-AU" dirty="0"/>
              <a:t> Most analyses of dengue fever use a CAR BYM model which is only spatial, not </a:t>
            </a:r>
            <a:r>
              <a:rPr lang="en-AU" dirty="0" err="1"/>
              <a:t>spatio</a:t>
            </a:r>
            <a:r>
              <a:rPr lang="en-AU" dirty="0"/>
              <a:t>-temporal.</a:t>
            </a:r>
          </a:p>
          <a:p>
            <a:pPr marL="0" indent="0" algn="just">
              <a:buNone/>
            </a:pPr>
            <a:r>
              <a:rPr lang="en-AU" dirty="0"/>
              <a:t> </a:t>
            </a:r>
          </a:p>
          <a:p>
            <a:pPr algn="just"/>
            <a:r>
              <a:rPr lang="en-AU" i="1" dirty="0"/>
              <a:t>Data:</a:t>
            </a:r>
            <a:r>
              <a:rPr lang="en-AU" dirty="0"/>
              <a:t> Annual dengue fever incidence counts in 2002-2017  and monthly dengue in 2013-2017 for 14 areas in Makassar with climatic covariates (minimum, maximum, and average temperature; average humidity; rainfall).</a:t>
            </a:r>
          </a:p>
          <a:p>
            <a:pPr marL="0" indent="0" algn="just">
              <a:buNone/>
            </a:pPr>
            <a:endParaRPr lang="en-AU" dirty="0"/>
          </a:p>
          <a:p>
            <a:pPr algn="just"/>
            <a:r>
              <a:rPr lang="en-AU" i="1" dirty="0"/>
              <a:t>Models:</a:t>
            </a:r>
            <a:r>
              <a:rPr lang="en-AU" dirty="0"/>
              <a:t> Bayesian </a:t>
            </a:r>
            <a:r>
              <a:rPr lang="en-AU" dirty="0" err="1"/>
              <a:t>spatio</a:t>
            </a:r>
            <a:r>
              <a:rPr lang="en-AU" dirty="0"/>
              <a:t>-temporal localised models with and without climatic covariates.</a:t>
            </a:r>
          </a:p>
          <a:p>
            <a:pPr algn="just"/>
            <a:endParaRPr lang="en-AU" dirty="0"/>
          </a:p>
          <a:p>
            <a:pPr algn="just"/>
            <a:r>
              <a:rPr lang="en-AU" i="1" dirty="0"/>
              <a:t>Analyses:</a:t>
            </a:r>
            <a:r>
              <a:rPr lang="en-AU" dirty="0"/>
              <a:t> fitted using </a:t>
            </a:r>
            <a:r>
              <a:rPr lang="en-AU" dirty="0" err="1"/>
              <a:t>CARBayes</a:t>
            </a:r>
            <a:r>
              <a:rPr lang="en-AU" dirty="0"/>
              <a:t> and compared using goodness-of-fit measures such as WAIC.</a:t>
            </a:r>
          </a:p>
          <a:p>
            <a:pPr algn="just"/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39B1-AD36-437C-84EC-1E74F566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5808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300"/>
            <a:ext cx="8229600" cy="378534"/>
          </a:xfrm>
        </p:spPr>
        <p:txBody>
          <a:bodyPr>
            <a:normAutofit fontScale="90000"/>
          </a:bodyPr>
          <a:lstStyle/>
          <a:p>
            <a:pPr algn="ctr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9B6E7-7CE7-4621-9969-34C0B083A053}" type="slidenum"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8" name="Picture 4" descr="http://1.bp.blogspot.com/-baCzY3UZepw/Tz76rEUnnSI/AAAAAAAAAEU/9hcdE18oMII/s1600/peta_kota_makassa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2955" r="22505" b="1698"/>
          <a:stretch/>
        </p:blipFill>
        <p:spPr bwMode="auto">
          <a:xfrm>
            <a:off x="0" y="0"/>
            <a:ext cx="6705600" cy="686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1.bp.blogspot.com/-baCzY3UZepw/Tz76rEUnnSI/AAAAAAAAAEU/9hcdE18oMII/s1600/peta_kota_makassar.jpg">
            <a:extLst>
              <a:ext uri="{FF2B5EF4-FFF2-40B4-BE49-F238E27FC236}">
                <a16:creationId xmlns:a16="http://schemas.microsoft.com/office/drawing/2014/main" id="{FC789490-D0EB-4192-947F-EBF47A332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5" t="18342" r="1951" b="20572"/>
          <a:stretch/>
        </p:blipFill>
        <p:spPr bwMode="auto">
          <a:xfrm>
            <a:off x="6468765" y="199448"/>
            <a:ext cx="2704760" cy="665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63651" y="6331859"/>
            <a:ext cx="5109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http://usahaarasy.blogspot.com.au/2012/02/makassar-dalam-peta.html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32599"/>
            <a:ext cx="33393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Makassar Map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A0BB3A-20D3-46FE-B61E-B850DD81782C}"/>
              </a:ext>
            </a:extLst>
          </p:cNvPr>
          <p:cNvSpPr/>
          <p:nvPr/>
        </p:nvSpPr>
        <p:spPr>
          <a:xfrm>
            <a:off x="5341983" y="859401"/>
            <a:ext cx="41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DCCA3F-7A19-4C5B-9851-7A389BBAF1DB}"/>
              </a:ext>
            </a:extLst>
          </p:cNvPr>
          <p:cNvSpPr/>
          <p:nvPr/>
        </p:nvSpPr>
        <p:spPr>
          <a:xfrm>
            <a:off x="6444343" y="1751596"/>
            <a:ext cx="7381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A6CBE3-F55D-4DA2-BD9C-FBAA21D3E082}"/>
              </a:ext>
            </a:extLst>
          </p:cNvPr>
          <p:cNvSpPr/>
          <p:nvPr/>
        </p:nvSpPr>
        <p:spPr>
          <a:xfrm>
            <a:off x="6489611" y="5014361"/>
            <a:ext cx="6475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45CD02-05F6-4495-854C-38BCCEE45AAF}"/>
              </a:ext>
            </a:extLst>
          </p:cNvPr>
          <p:cNvSpPr/>
          <p:nvPr/>
        </p:nvSpPr>
        <p:spPr>
          <a:xfrm>
            <a:off x="3887081" y="1289932"/>
            <a:ext cx="41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EFB9D-F3EE-4441-AFF1-55D12145D266}"/>
              </a:ext>
            </a:extLst>
          </p:cNvPr>
          <p:cNvSpPr/>
          <p:nvPr/>
        </p:nvSpPr>
        <p:spPr>
          <a:xfrm>
            <a:off x="2126923" y="1751597"/>
            <a:ext cx="4153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41A719-28F9-4D00-999E-4CE5554C86C0}"/>
              </a:ext>
            </a:extLst>
          </p:cNvPr>
          <p:cNvSpPr/>
          <p:nvPr/>
        </p:nvSpPr>
        <p:spPr>
          <a:xfrm>
            <a:off x="2677257" y="2710506"/>
            <a:ext cx="4153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FB50E1-3931-4FF9-A23C-98661D057228}"/>
              </a:ext>
            </a:extLst>
          </p:cNvPr>
          <p:cNvSpPr/>
          <p:nvPr/>
        </p:nvSpPr>
        <p:spPr>
          <a:xfrm>
            <a:off x="3936565" y="3745490"/>
            <a:ext cx="4153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022F37-204A-4FAF-AB4B-87269997F60C}"/>
              </a:ext>
            </a:extLst>
          </p:cNvPr>
          <p:cNvSpPr/>
          <p:nvPr/>
        </p:nvSpPr>
        <p:spPr>
          <a:xfrm>
            <a:off x="2334598" y="3936406"/>
            <a:ext cx="4153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66CE13-C64D-47F1-A787-7D5DDFA7B751}"/>
              </a:ext>
            </a:extLst>
          </p:cNvPr>
          <p:cNvSpPr/>
          <p:nvPr/>
        </p:nvSpPr>
        <p:spPr>
          <a:xfrm>
            <a:off x="1716274" y="2879838"/>
            <a:ext cx="434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EEA053-8AEA-4742-9FD6-98F8E3FF013F}"/>
              </a:ext>
            </a:extLst>
          </p:cNvPr>
          <p:cNvSpPr/>
          <p:nvPr/>
        </p:nvSpPr>
        <p:spPr>
          <a:xfrm>
            <a:off x="1480762" y="2296220"/>
            <a:ext cx="434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E88DD6-53C9-4993-A702-6B6BCAB9C85A}"/>
              </a:ext>
            </a:extLst>
          </p:cNvPr>
          <p:cNvSpPr/>
          <p:nvPr/>
        </p:nvSpPr>
        <p:spPr>
          <a:xfrm>
            <a:off x="1439913" y="1782731"/>
            <a:ext cx="4005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5C0C6C-790E-43D4-AE7F-396473F10A65}"/>
              </a:ext>
            </a:extLst>
          </p:cNvPr>
          <p:cNvSpPr/>
          <p:nvPr/>
        </p:nvSpPr>
        <p:spPr>
          <a:xfrm>
            <a:off x="1076959" y="2276995"/>
            <a:ext cx="5540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6C10ED-48D2-4796-8078-5414AA2DD83C}"/>
              </a:ext>
            </a:extLst>
          </p:cNvPr>
          <p:cNvSpPr/>
          <p:nvPr/>
        </p:nvSpPr>
        <p:spPr>
          <a:xfrm>
            <a:off x="1149433" y="2879838"/>
            <a:ext cx="5540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EAEBB3-C602-43C2-A3EA-3ABD744BCF31}"/>
              </a:ext>
            </a:extLst>
          </p:cNvPr>
          <p:cNvSpPr/>
          <p:nvPr/>
        </p:nvSpPr>
        <p:spPr>
          <a:xfrm>
            <a:off x="1076958" y="3595630"/>
            <a:ext cx="5540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3D2CCA-B48B-47BC-9CE1-483F35B67BE6}"/>
              </a:ext>
            </a:extLst>
          </p:cNvPr>
          <p:cNvSpPr/>
          <p:nvPr/>
        </p:nvSpPr>
        <p:spPr>
          <a:xfrm>
            <a:off x="1203720" y="3940258"/>
            <a:ext cx="55408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97E51F-761A-4E2E-B89B-51AF4D27E607}"/>
              </a:ext>
            </a:extLst>
          </p:cNvPr>
          <p:cNvSpPr/>
          <p:nvPr/>
        </p:nvSpPr>
        <p:spPr>
          <a:xfrm>
            <a:off x="436878" y="4359534"/>
            <a:ext cx="8331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7FFA34-1199-4969-9DF6-8BBAAADE3651}"/>
              </a:ext>
            </a:extLst>
          </p:cNvPr>
          <p:cNvSpPr/>
          <p:nvPr/>
        </p:nvSpPr>
        <p:spPr>
          <a:xfrm>
            <a:off x="6444343" y="2101993"/>
            <a:ext cx="7381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15E283-1FF4-4778-8C6D-786CA63EC077}"/>
              </a:ext>
            </a:extLst>
          </p:cNvPr>
          <p:cNvSpPr/>
          <p:nvPr/>
        </p:nvSpPr>
        <p:spPr>
          <a:xfrm>
            <a:off x="6444343" y="2487736"/>
            <a:ext cx="7381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235AA5-62E3-4F30-98C7-6DAA6957F45A}"/>
              </a:ext>
            </a:extLst>
          </p:cNvPr>
          <p:cNvSpPr/>
          <p:nvPr/>
        </p:nvSpPr>
        <p:spPr>
          <a:xfrm>
            <a:off x="6444343" y="2838133"/>
            <a:ext cx="7381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E6966A7-CDF9-4D17-9D78-C60CF1508122}"/>
              </a:ext>
            </a:extLst>
          </p:cNvPr>
          <p:cNvSpPr/>
          <p:nvPr/>
        </p:nvSpPr>
        <p:spPr>
          <a:xfrm>
            <a:off x="6458520" y="3201159"/>
            <a:ext cx="7381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9D3F41-1993-438B-A461-DB91543D3927}"/>
              </a:ext>
            </a:extLst>
          </p:cNvPr>
          <p:cNvSpPr/>
          <p:nvPr/>
        </p:nvSpPr>
        <p:spPr>
          <a:xfrm>
            <a:off x="6458520" y="3551556"/>
            <a:ext cx="7381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4B92B5E-088C-40CE-A608-F5699CB5E2B1}"/>
              </a:ext>
            </a:extLst>
          </p:cNvPr>
          <p:cNvSpPr/>
          <p:nvPr/>
        </p:nvSpPr>
        <p:spPr>
          <a:xfrm>
            <a:off x="6458520" y="3937299"/>
            <a:ext cx="7381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1BF98E-2D42-4014-9E79-2FE4DAA54FE0}"/>
              </a:ext>
            </a:extLst>
          </p:cNvPr>
          <p:cNvSpPr/>
          <p:nvPr/>
        </p:nvSpPr>
        <p:spPr>
          <a:xfrm>
            <a:off x="6458520" y="4300400"/>
            <a:ext cx="7381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B40D2AB-1480-445D-A124-8A00F35A0DAC}"/>
              </a:ext>
            </a:extLst>
          </p:cNvPr>
          <p:cNvSpPr/>
          <p:nvPr/>
        </p:nvSpPr>
        <p:spPr>
          <a:xfrm>
            <a:off x="6458520" y="4674452"/>
            <a:ext cx="7381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B6E2D9A-1CDA-473D-A89D-4A154B7B2C18}"/>
              </a:ext>
            </a:extLst>
          </p:cNvPr>
          <p:cNvSpPr/>
          <p:nvPr/>
        </p:nvSpPr>
        <p:spPr>
          <a:xfrm>
            <a:off x="6444343" y="6420625"/>
            <a:ext cx="7381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232BA5A-8ED7-4ECA-A8E0-B0EADB1E10EE}"/>
              </a:ext>
            </a:extLst>
          </p:cNvPr>
          <p:cNvSpPr/>
          <p:nvPr/>
        </p:nvSpPr>
        <p:spPr>
          <a:xfrm>
            <a:off x="6444343" y="5391195"/>
            <a:ext cx="7381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5B7AAC-7AB4-41EA-9608-755E4F69E68B}"/>
              </a:ext>
            </a:extLst>
          </p:cNvPr>
          <p:cNvSpPr/>
          <p:nvPr/>
        </p:nvSpPr>
        <p:spPr>
          <a:xfrm>
            <a:off x="6444343" y="5741592"/>
            <a:ext cx="7381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3C618E-8F06-4C6B-A369-AD21CC9B23A4}"/>
              </a:ext>
            </a:extLst>
          </p:cNvPr>
          <p:cNvSpPr/>
          <p:nvPr/>
        </p:nvSpPr>
        <p:spPr>
          <a:xfrm>
            <a:off x="6444343" y="6127335"/>
            <a:ext cx="7381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604788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3" grpId="0"/>
      <p:bldP spid="34" grpId="0"/>
      <p:bldP spid="35" grpId="0"/>
      <p:bldP spid="48" grpId="0"/>
      <p:bldP spid="49" grpId="0"/>
      <p:bldP spid="50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62" y="106533"/>
            <a:ext cx="8611340" cy="404037"/>
          </a:xfrm>
        </p:spPr>
        <p:txBody>
          <a:bodyPr>
            <a:normAutofit fontScale="90000"/>
          </a:bodyPr>
          <a:lstStyle/>
          <a:p>
            <a:r>
              <a:rPr lang="en-AU" sz="2400" dirty="0"/>
              <a:t>Plot of annual SIR for dengue in Makassar from 2002 to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1D0B7-FAED-462E-99C4-276B2168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9B6E7-7CE7-4621-9969-34C0B083A053}" type="slidenum"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5" y="945176"/>
            <a:ext cx="7393845" cy="44357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1A8D2F-FA29-49BA-A925-F738D04CAF47}"/>
              </a:ext>
            </a:extLst>
          </p:cNvPr>
          <p:cNvSpPr/>
          <p:nvPr/>
        </p:nvSpPr>
        <p:spPr>
          <a:xfrm>
            <a:off x="3245968" y="1201484"/>
            <a:ext cx="3287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Spatial and temporal components must be taken into consideration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001" y="5310887"/>
            <a:ext cx="863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SIR is the ratio of the observed number of disease cases to the expected number of cases. </a:t>
            </a:r>
          </a:p>
        </p:txBody>
      </p:sp>
    </p:spTree>
    <p:extLst>
      <p:ext uri="{BB962C8B-B14F-4D97-AF65-F5344CB8AC3E}">
        <p14:creationId xmlns:p14="http://schemas.microsoft.com/office/powerpoint/2010/main" val="4287610948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62" y="106533"/>
            <a:ext cx="8611340" cy="404037"/>
          </a:xfrm>
        </p:spPr>
        <p:txBody>
          <a:bodyPr>
            <a:normAutofit fontScale="90000"/>
          </a:bodyPr>
          <a:lstStyle/>
          <a:p>
            <a:r>
              <a:rPr lang="en-AU" sz="2400" dirty="0"/>
              <a:t>Plot of monthly SIR for dengue in Makassar from 2013 to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1D0B7-FAED-462E-99C4-276B2168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9B6E7-7CE7-4621-9969-34C0B083A053}" type="slidenum"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27" y="764115"/>
            <a:ext cx="7324295" cy="4889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427" y="5791200"/>
            <a:ext cx="28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Manggala</a:t>
            </a:r>
            <a:r>
              <a:rPr lang="en-AU" dirty="0"/>
              <a:t> has the highest SIR in 2013 (28.5)</a:t>
            </a:r>
          </a:p>
        </p:txBody>
      </p:sp>
    </p:spTree>
    <p:extLst>
      <p:ext uri="{BB962C8B-B14F-4D97-AF65-F5344CB8AC3E}">
        <p14:creationId xmlns:p14="http://schemas.microsoft.com/office/powerpoint/2010/main" val="3959224036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243" y="283516"/>
            <a:ext cx="5801558" cy="1143000"/>
          </a:xfrm>
        </p:spPr>
        <p:txBody>
          <a:bodyPr>
            <a:normAutofit/>
          </a:bodyPr>
          <a:lstStyle/>
          <a:p>
            <a:r>
              <a:rPr lang="en-US" dirty="0"/>
              <a:t>Context: dengue fever in Makassar, Indonesia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15" y="1651994"/>
            <a:ext cx="8342026" cy="384991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Dengue fever affects over 100 million people annually.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One of the world's most important vector-borne diseases.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Epidemic dengue is a major public health problem in several countries including Indonesia.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Indonesia had the highest number of cases in the Southeast Asia region in 2010.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Makassar, the largest city in eastern Indonesia, is one of the major cities in Indonesia where the incidence of dengue fever is still quite high.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Little is known about </a:t>
            </a:r>
            <a:r>
              <a:rPr lang="en-AU" dirty="0" err="1"/>
              <a:t>spatio</a:t>
            </a:r>
            <a:r>
              <a:rPr lang="en-AU" dirty="0"/>
              <a:t>-temporal patterns of dengue in Indonesia.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dirty="0"/>
          </a:p>
          <a:p>
            <a:pPr algn="just"/>
            <a:endParaRPr lang="en-AU" dirty="0"/>
          </a:p>
          <a:p>
            <a:pPr algn="just"/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39B1-AD36-437C-84EC-1E74F566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9B6E7-7CE7-4621-9969-34C0B083A053}" type="slidenum"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27C99-1585-453B-B3AF-EB1102BBF16F}"/>
              </a:ext>
            </a:extLst>
          </p:cNvPr>
          <p:cNvGrpSpPr/>
          <p:nvPr/>
        </p:nvGrpSpPr>
        <p:grpSpPr>
          <a:xfrm>
            <a:off x="-8878" y="119235"/>
            <a:ext cx="2702593" cy="1120351"/>
            <a:chOff x="-8878" y="119235"/>
            <a:chExt cx="2702593" cy="11203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F8BB6D-92CE-4764-9D30-8551A437F0ED}"/>
                </a:ext>
              </a:extLst>
            </p:cNvPr>
            <p:cNvGrpSpPr/>
            <p:nvPr/>
          </p:nvGrpSpPr>
          <p:grpSpPr>
            <a:xfrm>
              <a:off x="584621" y="673972"/>
              <a:ext cx="2109094" cy="565614"/>
              <a:chOff x="1336562" y="4423197"/>
              <a:chExt cx="2109094" cy="565614"/>
            </a:xfrm>
          </p:grpSpPr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id="{FF66440B-5C00-4DD6-A09C-D1DC10549640}"/>
                  </a:ext>
                </a:extLst>
              </p:cNvPr>
              <p:cNvSpPr/>
              <p:nvPr/>
            </p:nvSpPr>
            <p:spPr>
              <a:xfrm>
                <a:off x="1336562" y="4423197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262B7521-4B81-42FC-9A22-E87585A6BF6D}"/>
                  </a:ext>
                </a:extLst>
              </p:cNvPr>
              <p:cNvSpPr/>
              <p:nvPr/>
            </p:nvSpPr>
            <p:spPr>
              <a:xfrm>
                <a:off x="1364173" y="4450808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500" kern="1200" dirty="0"/>
                  <a:t>Introduction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A83E20D-C96B-44A9-BB50-0E289C5CD37D}"/>
                </a:ext>
              </a:extLst>
            </p:cNvPr>
            <p:cNvSpPr/>
            <p:nvPr/>
          </p:nvSpPr>
          <p:spPr>
            <a:xfrm>
              <a:off x="-8878" y="119235"/>
              <a:ext cx="977986" cy="978022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133898803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series plot of min, max and average 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87" y="1778000"/>
            <a:ext cx="5372546" cy="336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627115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08" y="503314"/>
            <a:ext cx="8263467" cy="404037"/>
          </a:xfrm>
        </p:spPr>
        <p:txBody>
          <a:bodyPr>
            <a:normAutofit fontScale="90000"/>
          </a:bodyPr>
          <a:lstStyle/>
          <a:p>
            <a:r>
              <a:rPr lang="en-AU" sz="2400" dirty="0"/>
              <a:t>Time series plot of average humidity and total rainfall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1D0B7-FAED-462E-99C4-276B2168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9B6E7-7CE7-4621-9969-34C0B083A053}" type="slidenum"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8" y="1468532"/>
            <a:ext cx="4512734" cy="331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742" y="1468532"/>
            <a:ext cx="4169458" cy="33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02295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801" y="274638"/>
            <a:ext cx="6180666" cy="1143000"/>
          </a:xfrm>
        </p:spPr>
        <p:txBody>
          <a:bodyPr>
            <a:noAutofit/>
          </a:bodyPr>
          <a:lstStyle/>
          <a:p>
            <a:r>
              <a:rPr lang="en-US" sz="2700" dirty="0"/>
              <a:t>Bayesian </a:t>
            </a:r>
            <a:r>
              <a:rPr lang="en-US" sz="2700" dirty="0" err="1"/>
              <a:t>Spatio</a:t>
            </a:r>
            <a:r>
              <a:rPr lang="en-US" sz="2700" dirty="0"/>
              <a:t>-temporal CAR </a:t>
            </a:r>
            <a:r>
              <a:rPr lang="en-US" sz="2700" dirty="0" err="1"/>
              <a:t>localised</a:t>
            </a:r>
            <a:r>
              <a:rPr lang="en-US" sz="2700" dirty="0"/>
              <a:t> model with G=2 (annual data)</a:t>
            </a:r>
            <a:endParaRPr lang="en-AU" sz="27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366" y="1811919"/>
            <a:ext cx="7785267" cy="34262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39B1-AD36-437C-84EC-1E74F566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t>22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9CFB8C-A833-4859-BAB8-8785E2A1DD1B}"/>
              </a:ext>
            </a:extLst>
          </p:cNvPr>
          <p:cNvGrpSpPr/>
          <p:nvPr/>
        </p:nvGrpSpPr>
        <p:grpSpPr>
          <a:xfrm>
            <a:off x="109805" y="111201"/>
            <a:ext cx="2473908" cy="998838"/>
            <a:chOff x="109804" y="111200"/>
            <a:chExt cx="2693715" cy="112035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E69EDE-0A82-4DE5-9CFE-3FE7848437E6}"/>
                </a:ext>
              </a:extLst>
            </p:cNvPr>
            <p:cNvGrpSpPr/>
            <p:nvPr/>
          </p:nvGrpSpPr>
          <p:grpSpPr>
            <a:xfrm>
              <a:off x="694425" y="665937"/>
              <a:ext cx="2109094" cy="565614"/>
              <a:chOff x="4035851" y="2663868"/>
              <a:chExt cx="2109094" cy="565614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C69712-201B-4A0F-8DF4-04DD8B4083E8}"/>
                  </a:ext>
                </a:extLst>
              </p:cNvPr>
              <p:cNvSpPr/>
              <p:nvPr/>
            </p:nvSpPr>
            <p:spPr>
              <a:xfrm>
                <a:off x="4035851" y="2663868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angle: Rounded Corners 4">
                <a:extLst>
                  <a:ext uri="{FF2B5EF4-FFF2-40B4-BE49-F238E27FC236}">
                    <a16:creationId xmlns:a16="http://schemas.microsoft.com/office/drawing/2014/main" id="{10267EB5-DD38-43A3-9210-2E02FD93470D}"/>
                  </a:ext>
                </a:extLst>
              </p:cNvPr>
              <p:cNvSpPr txBox="1"/>
              <p:nvPr/>
            </p:nvSpPr>
            <p:spPr>
              <a:xfrm>
                <a:off x="4063462" y="2691479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marL="0" lvl="0" indent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1500" kern="1200" dirty="0"/>
                  <a:t>Results</a:t>
                </a: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59E1E1-F6D8-4C58-BF82-CEF7E52F9A47}"/>
                </a:ext>
              </a:extLst>
            </p:cNvPr>
            <p:cNvSpPr/>
            <p:nvPr/>
          </p:nvSpPr>
          <p:spPr>
            <a:xfrm>
              <a:off x="109804" y="111200"/>
              <a:ext cx="977986" cy="978022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763686986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399" y="274638"/>
            <a:ext cx="6316133" cy="1143000"/>
          </a:xfrm>
        </p:spPr>
        <p:txBody>
          <a:bodyPr>
            <a:normAutofit/>
          </a:bodyPr>
          <a:lstStyle/>
          <a:p>
            <a:r>
              <a:rPr lang="en-US" sz="2700" dirty="0"/>
              <a:t>Bayesian </a:t>
            </a:r>
            <a:r>
              <a:rPr lang="en-US" sz="2700" dirty="0" err="1"/>
              <a:t>Spatio</a:t>
            </a:r>
            <a:r>
              <a:rPr lang="en-US" sz="2700" dirty="0"/>
              <a:t>-temporal CAR </a:t>
            </a:r>
            <a:r>
              <a:rPr lang="en-US" sz="2700" dirty="0" err="1"/>
              <a:t>localised</a:t>
            </a:r>
            <a:r>
              <a:rPr lang="en-US" sz="2700" dirty="0"/>
              <a:t> model with G=3 (annual data)</a:t>
            </a:r>
            <a:endParaRPr lang="en-AU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39B1-AD36-437C-84EC-1E74F566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t>23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9CFB8C-A833-4859-BAB8-8785E2A1DD1B}"/>
              </a:ext>
            </a:extLst>
          </p:cNvPr>
          <p:cNvGrpSpPr/>
          <p:nvPr/>
        </p:nvGrpSpPr>
        <p:grpSpPr>
          <a:xfrm>
            <a:off x="109805" y="111201"/>
            <a:ext cx="2473908" cy="998838"/>
            <a:chOff x="109804" y="111200"/>
            <a:chExt cx="2693715" cy="112035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E69EDE-0A82-4DE5-9CFE-3FE7848437E6}"/>
                </a:ext>
              </a:extLst>
            </p:cNvPr>
            <p:cNvGrpSpPr/>
            <p:nvPr/>
          </p:nvGrpSpPr>
          <p:grpSpPr>
            <a:xfrm>
              <a:off x="694425" y="665937"/>
              <a:ext cx="2109094" cy="565614"/>
              <a:chOff x="4035851" y="2663868"/>
              <a:chExt cx="2109094" cy="565614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C69712-201B-4A0F-8DF4-04DD8B4083E8}"/>
                  </a:ext>
                </a:extLst>
              </p:cNvPr>
              <p:cNvSpPr/>
              <p:nvPr/>
            </p:nvSpPr>
            <p:spPr>
              <a:xfrm>
                <a:off x="4035851" y="2663868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angle: Rounded Corners 4">
                <a:extLst>
                  <a:ext uri="{FF2B5EF4-FFF2-40B4-BE49-F238E27FC236}">
                    <a16:creationId xmlns:a16="http://schemas.microsoft.com/office/drawing/2014/main" id="{10267EB5-DD38-43A3-9210-2E02FD93470D}"/>
                  </a:ext>
                </a:extLst>
              </p:cNvPr>
              <p:cNvSpPr txBox="1"/>
              <p:nvPr/>
            </p:nvSpPr>
            <p:spPr>
              <a:xfrm>
                <a:off x="4063462" y="2691479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marL="0" lvl="0" indent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1500" kern="1200" dirty="0"/>
                  <a:t>Results</a:t>
                </a: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59E1E1-F6D8-4C58-BF82-CEF7E52F9A47}"/>
                </a:ext>
              </a:extLst>
            </p:cNvPr>
            <p:cNvSpPr/>
            <p:nvPr/>
          </p:nvSpPr>
          <p:spPr>
            <a:xfrm>
              <a:off x="109804" y="111200"/>
              <a:ext cx="977986" cy="978022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419556"/>
              </p:ext>
            </p:extLst>
          </p:nvPr>
        </p:nvGraphicFramePr>
        <p:xfrm>
          <a:off x="1145537" y="1763678"/>
          <a:ext cx="7323213" cy="3638315"/>
        </p:xfrm>
        <a:graphic>
          <a:graphicData uri="http://schemas.openxmlformats.org/drawingml/2006/table">
            <a:tbl>
              <a:tblPr firstRow="1" firstCol="1" bandRow="1"/>
              <a:tblGrid>
                <a:gridCol w="28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3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1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4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WAIC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1 Number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2 Number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3 Number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covariates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1636.49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1915.22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-3.64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-1.02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Av.Temp+ Av. Hum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1568.69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2085.11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-2.63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-0.97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1.05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Rainfall+ Av. Hum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1578.02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1905.19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-2.71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-0.89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0.97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1632.43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1890.28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-2.57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-1.05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Av.Hum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1560.75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1837.85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-2.76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-0.96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0.88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Av.Temp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1539.48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1862.02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-2.54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-0.86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Av.Temp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1543.89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2034.56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-3.44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-0.89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1.07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Min.Temp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1634.56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2038.78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-2.99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-0.92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1.03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Temp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1559.07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1773.86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-5.95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-0.91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0.96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449324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best model based on annual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</a:t>
            </a:r>
            <a:r>
              <a:rPr lang="en-AU" dirty="0" err="1"/>
              <a:t>spatio</a:t>
            </a:r>
            <a:r>
              <a:rPr lang="en-AU" dirty="0"/>
              <a:t>-temporal CAR localised model with G=3 with incorporation of rainfall and maximum temperature  provided the best fit based on WAIC.</a:t>
            </a:r>
          </a:p>
          <a:p>
            <a:r>
              <a:rPr lang="en-AU" dirty="0"/>
              <a:t>The preferred model consists of three clusters</a:t>
            </a:r>
          </a:p>
          <a:p>
            <a:r>
              <a:rPr lang="en-AU" dirty="0"/>
              <a:t>No. data points in each cluster:</a:t>
            </a:r>
          </a:p>
          <a:p>
            <a:pPr marL="0" indent="0">
              <a:buNone/>
            </a:pPr>
            <a:r>
              <a:rPr lang="en-AU" dirty="0"/>
              <a:t>	Group 1: 1 </a:t>
            </a:r>
          </a:p>
          <a:p>
            <a:pPr marL="0" indent="0">
              <a:buNone/>
            </a:pPr>
            <a:r>
              <a:rPr lang="en-AU" dirty="0"/>
              <a:t>	Group 2: 179</a:t>
            </a:r>
          </a:p>
          <a:p>
            <a:pPr marL="0" indent="0">
              <a:buNone/>
            </a:pPr>
            <a:r>
              <a:rPr lang="en-AU" dirty="0"/>
              <a:t>	Group 3: 44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3850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39667" cy="1143000"/>
          </a:xfrm>
        </p:spPr>
        <p:txBody>
          <a:bodyPr>
            <a:normAutofit/>
          </a:bodyPr>
          <a:lstStyle/>
          <a:p>
            <a:r>
              <a:rPr lang="en-AU" sz="2400" dirty="0"/>
              <a:t>Example of the localised structure for model with and without covariates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654985" y="-108529"/>
            <a:ext cx="11281585" cy="47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238948"/>
              </p:ext>
            </p:extLst>
          </p:nvPr>
        </p:nvGraphicFramePr>
        <p:xfrm>
          <a:off x="1174459" y="1515529"/>
          <a:ext cx="6139683" cy="4175056"/>
        </p:xfrm>
        <a:graphic>
          <a:graphicData uri="http://schemas.openxmlformats.org/drawingml/2006/table">
            <a:tbl>
              <a:tblPr firstRow="1" firstCol="1" bandRow="1"/>
              <a:tblGrid>
                <a:gridCol w="125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247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2009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8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 CAR localised  G=3 without covariate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 CAR localised G=3+ </a:t>
                      </a:r>
                      <a:r>
                        <a:rPr lang="en-AU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Rainfall+Max.temperature</a:t>
                      </a:r>
                      <a:endParaRPr lang="en-A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Dengue cases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Fitted.value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Localised  structure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Fitted.value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Localised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Rappocini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66.62378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73.30964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Tamalate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21.96567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22.11699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Makassar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14.6584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14.49328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9.078264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8.807504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Mamajang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15.0618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13.3355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UjungPandang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7.592241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7.313148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21.48564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19.90814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Manggala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7.167287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7.798066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Panakkukang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37.72581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36.55309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Wajo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4.732347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3.911177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Bontoala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15.3626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14.06401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Ujung Tanah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4.19556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3.602242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Tamalanrea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14.29144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13.18141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Biringkanaya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15.08086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15.00058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45548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28" y="167780"/>
            <a:ext cx="8250572" cy="1199524"/>
          </a:xfrm>
        </p:spPr>
        <p:txBody>
          <a:bodyPr>
            <a:normAutofit/>
          </a:bodyPr>
          <a:lstStyle/>
          <a:p>
            <a:r>
              <a:rPr lang="en-AU" sz="2400" b="1" dirty="0"/>
              <a:t>Example of the localised structure for model with and without covariates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z="1600" smtClean="0"/>
              <a:pPr/>
              <a:t>26</a:t>
            </a:fld>
            <a:endParaRPr lang="en-US" sz="1600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107EF99C-C86C-4A01-9656-E6B865136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208414"/>
              </p:ext>
            </p:extLst>
          </p:nvPr>
        </p:nvGraphicFramePr>
        <p:xfrm>
          <a:off x="947956" y="1191238"/>
          <a:ext cx="7667538" cy="4588773"/>
        </p:xfrm>
        <a:graphic>
          <a:graphicData uri="http://schemas.openxmlformats.org/drawingml/2006/table">
            <a:tbl>
              <a:tblPr firstRow="1" firstCol="1" bandRow="1"/>
              <a:tblGrid>
                <a:gridCol w="1561142">
                  <a:extLst>
                    <a:ext uri="{9D8B030D-6E8A-4147-A177-3AD203B41FA5}">
                      <a16:colId xmlns:a16="http://schemas.microsoft.com/office/drawing/2014/main" val="3820240532"/>
                    </a:ext>
                  </a:extLst>
                </a:gridCol>
                <a:gridCol w="928928">
                  <a:extLst>
                    <a:ext uri="{9D8B030D-6E8A-4147-A177-3AD203B41FA5}">
                      <a16:colId xmlns:a16="http://schemas.microsoft.com/office/drawing/2014/main" val="1345236542"/>
                    </a:ext>
                  </a:extLst>
                </a:gridCol>
                <a:gridCol w="1194873">
                  <a:extLst>
                    <a:ext uri="{9D8B030D-6E8A-4147-A177-3AD203B41FA5}">
                      <a16:colId xmlns:a16="http://schemas.microsoft.com/office/drawing/2014/main" val="536538725"/>
                    </a:ext>
                  </a:extLst>
                </a:gridCol>
                <a:gridCol w="996114">
                  <a:extLst>
                    <a:ext uri="{9D8B030D-6E8A-4147-A177-3AD203B41FA5}">
                      <a16:colId xmlns:a16="http://schemas.microsoft.com/office/drawing/2014/main" val="794334318"/>
                    </a:ext>
                  </a:extLst>
                </a:gridCol>
                <a:gridCol w="1525667">
                  <a:extLst>
                    <a:ext uri="{9D8B030D-6E8A-4147-A177-3AD203B41FA5}">
                      <a16:colId xmlns:a16="http://schemas.microsoft.com/office/drawing/2014/main" val="2816683605"/>
                    </a:ext>
                  </a:extLst>
                </a:gridCol>
                <a:gridCol w="1460814">
                  <a:extLst>
                    <a:ext uri="{9D8B030D-6E8A-4147-A177-3AD203B41FA5}">
                      <a16:colId xmlns:a16="http://schemas.microsoft.com/office/drawing/2014/main" val="1464862461"/>
                    </a:ext>
                  </a:extLst>
                </a:gridCol>
              </a:tblGrid>
              <a:tr h="29550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2014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073726"/>
                  </a:ext>
                </a:extLst>
              </a:tr>
              <a:tr h="60471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 CAR localised G=3 without covariate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 CAR localised G=3+ </a:t>
                      </a:r>
                      <a:r>
                        <a:rPr lang="en-AU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rainfall+Max.temperature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013961"/>
                  </a:ext>
                </a:extLst>
              </a:tr>
              <a:tr h="470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Dengue cases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Fitted.value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Localised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Fitted.value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Localised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47957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Rappocini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35.51295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36.38011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629537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Tamalate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13.98324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14.09058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93884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Makassar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4.532122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4.663132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717169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Mariso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4.147462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4.275914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66489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Mamajang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4.383965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4.238841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515787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UjungPandang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3.005296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2.919578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99654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Tallo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9.355468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9.714985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868195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Manggala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10.11582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9.756957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58734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Panakkukang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13.51725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13.50236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788253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Wajo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2.803864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3.123424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13887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Bontoala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3.522545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4.404568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66250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Ujung Tanah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1.337535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0.068481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831514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Tamalanrea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15.65564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15.92064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966309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Biringkanaya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15.09974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14.99471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4" marR="40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543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58230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906" y="304799"/>
            <a:ext cx="6331576" cy="1185333"/>
          </a:xfrm>
        </p:spPr>
        <p:txBody>
          <a:bodyPr>
            <a:noAutofit/>
          </a:bodyPr>
          <a:lstStyle/>
          <a:p>
            <a:r>
              <a:rPr lang="en-AU" sz="2000" dirty="0"/>
              <a:t>Localised maps obtained under the </a:t>
            </a:r>
            <a:r>
              <a:rPr lang="en-AU" sz="2000" dirty="0" err="1"/>
              <a:t>spatio</a:t>
            </a:r>
            <a:r>
              <a:rPr lang="en-AU" sz="2000" dirty="0"/>
              <a:t>-temporal CAR localised model for annual data, with G=3 without covariates (Map 1) and with covariates (rainfall and maximum temperature (Map 2)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C82302-2BA8-4214-94E8-FC4AA88F8D3C}"/>
              </a:ext>
            </a:extLst>
          </p:cNvPr>
          <p:cNvGrpSpPr/>
          <p:nvPr/>
        </p:nvGrpSpPr>
        <p:grpSpPr>
          <a:xfrm>
            <a:off x="162356" y="111201"/>
            <a:ext cx="2473908" cy="998838"/>
            <a:chOff x="109804" y="111200"/>
            <a:chExt cx="2693715" cy="11203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19F7AB-4EDD-487E-AE7D-8195F104C4CA}"/>
                </a:ext>
              </a:extLst>
            </p:cNvPr>
            <p:cNvGrpSpPr/>
            <p:nvPr/>
          </p:nvGrpSpPr>
          <p:grpSpPr>
            <a:xfrm>
              <a:off x="694425" y="665937"/>
              <a:ext cx="2109094" cy="565614"/>
              <a:chOff x="4035851" y="2663868"/>
              <a:chExt cx="2109094" cy="565614"/>
            </a:xfrm>
          </p:grpSpPr>
          <p:sp>
            <p:nvSpPr>
              <p:cNvPr id="10" name="Rectangle: Rounded Corners 14">
                <a:extLst>
                  <a:ext uri="{FF2B5EF4-FFF2-40B4-BE49-F238E27FC236}">
                    <a16:creationId xmlns:a16="http://schemas.microsoft.com/office/drawing/2014/main" id="{0655E879-2119-4F36-B186-997D9085663D}"/>
                  </a:ext>
                </a:extLst>
              </p:cNvPr>
              <p:cNvSpPr/>
              <p:nvPr/>
            </p:nvSpPr>
            <p:spPr>
              <a:xfrm>
                <a:off x="4035851" y="2663868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BFE8B34B-13BA-446D-84BD-55B6ED088297}"/>
                  </a:ext>
                </a:extLst>
              </p:cNvPr>
              <p:cNvSpPr txBox="1"/>
              <p:nvPr/>
            </p:nvSpPr>
            <p:spPr>
              <a:xfrm>
                <a:off x="4063462" y="2691479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marL="0" lvl="0" indent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1500" kern="1200" dirty="0" err="1"/>
                  <a:t>Resuts</a:t>
                </a:r>
                <a:endParaRPr lang="en-AU" sz="1500" kern="1200" dirty="0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429C20-0656-4FC5-B28B-7B6AC29B750F}"/>
                </a:ext>
              </a:extLst>
            </p:cNvPr>
            <p:cNvSpPr/>
            <p:nvPr/>
          </p:nvSpPr>
          <p:spPr>
            <a:xfrm>
              <a:off x="109804" y="111200"/>
              <a:ext cx="977986" cy="978022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TextBox 12"/>
          <p:cNvSpPr txBox="1"/>
          <p:nvPr/>
        </p:nvSpPr>
        <p:spPr>
          <a:xfrm>
            <a:off x="1644050" y="5436668"/>
            <a:ext cx="91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Map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7981" y="5489925"/>
            <a:ext cx="89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Map 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07" y="1490132"/>
            <a:ext cx="3999793" cy="39997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8" y="1659695"/>
            <a:ext cx="3830230" cy="38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59332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AU" sz="2700" dirty="0"/>
              <a:t>SIR maps obtained under the </a:t>
            </a:r>
            <a:r>
              <a:rPr lang="en-AU" sz="2700" dirty="0" err="1"/>
              <a:t>spatio</a:t>
            </a:r>
            <a:r>
              <a:rPr lang="en-AU" sz="2700" dirty="0"/>
              <a:t>-temporal CAR localised model with G=3 with rainfall and maximum temperature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8" y="1217023"/>
            <a:ext cx="5662628" cy="45309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204" y="11543424"/>
            <a:ext cx="7793538" cy="7263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164" y="1342108"/>
            <a:ext cx="2530059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84273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467" y="274637"/>
            <a:ext cx="6087533" cy="1308629"/>
          </a:xfrm>
        </p:spPr>
        <p:txBody>
          <a:bodyPr>
            <a:noAutofit/>
          </a:bodyPr>
          <a:lstStyle/>
          <a:p>
            <a:r>
              <a:rPr lang="en-US" sz="2600" dirty="0"/>
              <a:t>Bayesian </a:t>
            </a:r>
            <a:r>
              <a:rPr lang="en-US" sz="2600" dirty="0" err="1"/>
              <a:t>Spatio</a:t>
            </a:r>
            <a:r>
              <a:rPr lang="en-US" sz="2600" dirty="0"/>
              <a:t>-temporal CAR </a:t>
            </a:r>
            <a:r>
              <a:rPr lang="en-US" sz="2600" dirty="0" err="1"/>
              <a:t>localised</a:t>
            </a:r>
            <a:r>
              <a:rPr lang="en-US" sz="2600" dirty="0"/>
              <a:t> model with G=2 (monthly data)</a:t>
            </a:r>
            <a:endParaRPr lang="en-AU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39B1-AD36-437C-84EC-1E74F566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t>29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9CFB8C-A833-4859-BAB8-8785E2A1DD1B}"/>
              </a:ext>
            </a:extLst>
          </p:cNvPr>
          <p:cNvGrpSpPr/>
          <p:nvPr/>
        </p:nvGrpSpPr>
        <p:grpSpPr>
          <a:xfrm>
            <a:off x="109805" y="111201"/>
            <a:ext cx="2473908" cy="998838"/>
            <a:chOff x="109804" y="111200"/>
            <a:chExt cx="2693715" cy="112035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E69EDE-0A82-4DE5-9CFE-3FE7848437E6}"/>
                </a:ext>
              </a:extLst>
            </p:cNvPr>
            <p:cNvGrpSpPr/>
            <p:nvPr/>
          </p:nvGrpSpPr>
          <p:grpSpPr>
            <a:xfrm>
              <a:off x="694425" y="665937"/>
              <a:ext cx="2109094" cy="565614"/>
              <a:chOff x="4035851" y="2663868"/>
              <a:chExt cx="2109094" cy="565614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C69712-201B-4A0F-8DF4-04DD8B4083E8}"/>
                  </a:ext>
                </a:extLst>
              </p:cNvPr>
              <p:cNvSpPr/>
              <p:nvPr/>
            </p:nvSpPr>
            <p:spPr>
              <a:xfrm>
                <a:off x="4035851" y="2663868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angle: Rounded Corners 4">
                <a:extLst>
                  <a:ext uri="{FF2B5EF4-FFF2-40B4-BE49-F238E27FC236}">
                    <a16:creationId xmlns:a16="http://schemas.microsoft.com/office/drawing/2014/main" id="{10267EB5-DD38-43A3-9210-2E02FD93470D}"/>
                  </a:ext>
                </a:extLst>
              </p:cNvPr>
              <p:cNvSpPr txBox="1"/>
              <p:nvPr/>
            </p:nvSpPr>
            <p:spPr>
              <a:xfrm>
                <a:off x="4063462" y="2691479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marL="0" lvl="0" indent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1500" kern="1200" dirty="0"/>
                  <a:t>Results</a:t>
                </a: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59E1E1-F6D8-4C58-BF82-CEF7E52F9A47}"/>
                </a:ext>
              </a:extLst>
            </p:cNvPr>
            <p:cNvSpPr/>
            <p:nvPr/>
          </p:nvSpPr>
          <p:spPr>
            <a:xfrm>
              <a:off x="109804" y="111200"/>
              <a:ext cx="977986" cy="978022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988915"/>
              </p:ext>
            </p:extLst>
          </p:nvPr>
        </p:nvGraphicFramePr>
        <p:xfrm>
          <a:off x="1126067" y="1583266"/>
          <a:ext cx="7332132" cy="3699932"/>
        </p:xfrm>
        <a:graphic>
          <a:graphicData uri="http://schemas.openxmlformats.org/drawingml/2006/table">
            <a:tbl>
              <a:tblPr firstRow="1" firstCol="1" bandRow="1"/>
              <a:tblGrid>
                <a:gridCol w="403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9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83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4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WAIC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2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Lambda1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Lambda2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covariates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2090.33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2846.39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-0.68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Rainfall* + Av.Temp*+ Av. Hum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1977.78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2125.841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-0.69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9.33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Rainfall*+ Av. Hum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1997.17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2100.67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-0.69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16.57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Rainfall*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2043.53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2139.017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-0.69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15.02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Av.Hum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2036.81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2126.05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-0.69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14.07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Av.Temp*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2051.67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2282.66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-0.69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2.41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Rainfall+Av.Temp*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2027.08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2085.93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-0.69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29.54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Rainfall*+Min. Temp*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2035.63 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2128.841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-0.69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15.73</a:t>
                      </a: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8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Rainfall*+Max. Temp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2148.34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2651.92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-0.66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11.19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6067" y="5367867"/>
            <a:ext cx="206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*</a:t>
            </a:r>
            <a:r>
              <a:rPr lang="en-AU" sz="1400" dirty="0"/>
              <a:t>Not significant</a:t>
            </a:r>
          </a:p>
        </p:txBody>
      </p:sp>
    </p:spTree>
    <p:extLst>
      <p:ext uri="{BB962C8B-B14F-4D97-AF65-F5344CB8AC3E}">
        <p14:creationId xmlns:p14="http://schemas.microsoft.com/office/powerpoint/2010/main" val="1739710878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9B6E7-7CE7-4621-9969-34C0B083A053}" type="slidenum"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0" b="4963"/>
          <a:stretch/>
        </p:blipFill>
        <p:spPr>
          <a:xfrm>
            <a:off x="-1" y="-50800"/>
            <a:ext cx="9267583" cy="6565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815" y="1119099"/>
            <a:ext cx="557361" cy="50931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" y="6499517"/>
            <a:ext cx="926758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http://www.eliminatedengue.com/our-research/dengue-fever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928" y="99460"/>
            <a:ext cx="6821586" cy="71218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AU" sz="2000" b="1" dirty="0"/>
              <a:t>Average number of dengue cases in 30 most endemic countries are reported to WHO, 2004 – 2010</a:t>
            </a:r>
          </a:p>
        </p:txBody>
      </p:sp>
    </p:spTree>
    <p:extLst>
      <p:ext uri="{BB962C8B-B14F-4D97-AF65-F5344CB8AC3E}">
        <p14:creationId xmlns:p14="http://schemas.microsoft.com/office/powerpoint/2010/main" val="40480242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best model based on monthly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 </a:t>
            </a:r>
            <a:r>
              <a:rPr lang="en-AU" dirty="0" err="1"/>
              <a:t>spatio</a:t>
            </a:r>
            <a:r>
              <a:rPr lang="en-AU" dirty="0"/>
              <a:t>-temporal CAR localised model with G=2 with incorporation of average humidity is the best model based on AIC. </a:t>
            </a:r>
          </a:p>
          <a:p>
            <a:r>
              <a:rPr lang="en-AU" dirty="0"/>
              <a:t>Average humidity is the only climatic covariates that substantive. </a:t>
            </a:r>
          </a:p>
          <a:p>
            <a:r>
              <a:rPr lang="en-AU" dirty="0"/>
              <a:t>The WAIC of ST localised model G=2 with average humidity is much smaller (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</a:rPr>
              <a:t>2126.05)</a:t>
            </a:r>
            <a:r>
              <a:rPr lang="en-A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AU" dirty="0"/>
              <a:t>than model without covariate (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</a:rPr>
              <a:t>2846.39)</a:t>
            </a:r>
            <a:endParaRPr lang="en-AU" sz="2000" dirty="0">
              <a:latin typeface="Calibri" panose="020F0502020204030204" pitchFamily="34" charset="0"/>
            </a:endParaRPr>
          </a:p>
          <a:p>
            <a:r>
              <a:rPr lang="en-AU" dirty="0"/>
              <a:t>All model combinations consist of one cluster only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6043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178" y="274638"/>
            <a:ext cx="5624622" cy="1143000"/>
          </a:xfrm>
        </p:spPr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AU" dirty="0"/>
              <a:t>Bayesian CAR models can allow for different representations of spatial, temporal and </a:t>
            </a:r>
            <a:r>
              <a:rPr lang="en-AU" dirty="0" err="1"/>
              <a:t>spatio</a:t>
            </a:r>
            <a:r>
              <a:rPr lang="en-AU" dirty="0"/>
              <a:t>-temporal patterns.</a:t>
            </a:r>
          </a:p>
          <a:p>
            <a:pPr algn="just"/>
            <a:r>
              <a:rPr lang="en-AU" dirty="0"/>
              <a:t>Results from the case study showed that all combination models performed differently. </a:t>
            </a:r>
          </a:p>
          <a:p>
            <a:pPr algn="just"/>
            <a:r>
              <a:rPr lang="en-AU" dirty="0"/>
              <a:t>For annual data, a </a:t>
            </a:r>
            <a:r>
              <a:rPr lang="en-AU" dirty="0" err="1"/>
              <a:t>spatio</a:t>
            </a:r>
            <a:r>
              <a:rPr lang="en-AU" dirty="0"/>
              <a:t>-temporal CAR localised model with G=3 with incorporation of rainfall and maximum temperature  provided the best fit based on WAIC.</a:t>
            </a:r>
          </a:p>
          <a:p>
            <a:pPr algn="just"/>
            <a:r>
              <a:rPr lang="en-AU" dirty="0"/>
              <a:t>For monthly data, a </a:t>
            </a:r>
            <a:r>
              <a:rPr lang="en-AU" dirty="0" err="1"/>
              <a:t>spatio</a:t>
            </a:r>
            <a:r>
              <a:rPr lang="en-AU" dirty="0"/>
              <a:t>-temporal CAR localised model with G=2 with incorporation of average humidity provided the best fit based on WAIC.</a:t>
            </a:r>
          </a:p>
          <a:p>
            <a:pPr algn="just"/>
            <a:r>
              <a:rPr lang="en-AU" dirty="0"/>
              <a:t>Incorporation of covariates influenced the number of local groups. This warrants further investigation in the future.</a:t>
            </a:r>
          </a:p>
          <a:p>
            <a:pPr algn="just"/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39B1-AD36-437C-84EC-1E74F566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t>31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9CFB8C-A833-4859-BAB8-8785E2A1DD1B}"/>
              </a:ext>
            </a:extLst>
          </p:cNvPr>
          <p:cNvGrpSpPr/>
          <p:nvPr/>
        </p:nvGrpSpPr>
        <p:grpSpPr>
          <a:xfrm>
            <a:off x="109805" y="111201"/>
            <a:ext cx="2473908" cy="998838"/>
            <a:chOff x="109804" y="111200"/>
            <a:chExt cx="2693715" cy="112035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E69EDE-0A82-4DE5-9CFE-3FE7848437E6}"/>
                </a:ext>
              </a:extLst>
            </p:cNvPr>
            <p:cNvGrpSpPr/>
            <p:nvPr/>
          </p:nvGrpSpPr>
          <p:grpSpPr>
            <a:xfrm>
              <a:off x="694425" y="665937"/>
              <a:ext cx="2109094" cy="565614"/>
              <a:chOff x="4035851" y="2663868"/>
              <a:chExt cx="2109094" cy="565614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C69712-201B-4A0F-8DF4-04DD8B4083E8}"/>
                  </a:ext>
                </a:extLst>
              </p:cNvPr>
              <p:cNvSpPr/>
              <p:nvPr/>
            </p:nvSpPr>
            <p:spPr>
              <a:xfrm>
                <a:off x="4035851" y="2663868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angle: Rounded Corners 4">
                <a:extLst>
                  <a:ext uri="{FF2B5EF4-FFF2-40B4-BE49-F238E27FC236}">
                    <a16:creationId xmlns:a16="http://schemas.microsoft.com/office/drawing/2014/main" id="{10267EB5-DD38-43A3-9210-2E02FD93470D}"/>
                  </a:ext>
                </a:extLst>
              </p:cNvPr>
              <p:cNvSpPr txBox="1"/>
              <p:nvPr/>
            </p:nvSpPr>
            <p:spPr>
              <a:xfrm>
                <a:off x="4063462" y="2691479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marL="0" lvl="0" indent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1500" kern="1200" dirty="0"/>
                  <a:t>Results</a:t>
                </a: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59E1E1-F6D8-4C58-BF82-CEF7E52F9A47}"/>
                </a:ext>
              </a:extLst>
            </p:cNvPr>
            <p:cNvSpPr/>
            <p:nvPr/>
          </p:nvSpPr>
          <p:spPr>
            <a:xfrm>
              <a:off x="109804" y="111200"/>
              <a:ext cx="977986" cy="978022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060012130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gamapserver.who.int/mapLibrary/Files/Maps/Global_DengueTransmission_ITHRiskMap.png?ua=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4524" r="1389" b="54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40843" y="335384"/>
            <a:ext cx="7559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http://gamapserver.who.int/mapLibrary/Files/Maps/Global_DengueTransmission_ITHRiskMap.png?ua=1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271546-93F6-4D45-B557-A99091B0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9B6E7-7CE7-4621-9969-34C0B083A053}" type="slidenum"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E7DF02-20C8-48F7-874C-091E5A6EFC4B}"/>
              </a:ext>
            </a:extLst>
          </p:cNvPr>
          <p:cNvSpPr/>
          <p:nvPr/>
        </p:nvSpPr>
        <p:spPr>
          <a:xfrm>
            <a:off x="6477802" y="3638349"/>
            <a:ext cx="1732547" cy="6737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636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9B6E7-7CE7-4621-9969-34C0B083A053}" type="slidenum"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Content Placeholder 4" descr="Image result for Map of Makass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56"/>
            <a:ext cx="9134107" cy="570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5719" y="5765110"/>
            <a:ext cx="3236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http://www.freeworldmaps.net/asia/indonesia/indonesia-map-political-big.jpg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8043F6-67A4-4DDB-B912-59F0C70BEED3}"/>
              </a:ext>
            </a:extLst>
          </p:cNvPr>
          <p:cNvSpPr/>
          <p:nvPr/>
        </p:nvSpPr>
        <p:spPr>
          <a:xfrm>
            <a:off x="4730750" y="3653367"/>
            <a:ext cx="190043" cy="2264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0658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326" y="391816"/>
            <a:ext cx="6283842" cy="1143000"/>
          </a:xfrm>
        </p:spPr>
        <p:txBody>
          <a:bodyPr/>
          <a:lstStyle/>
          <a:p>
            <a:r>
              <a:rPr lang="en-AU" b="1" dirty="0"/>
              <a:t>Mapping and modelling dengue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46" y="1794323"/>
            <a:ext cx="8229600" cy="347774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AU" sz="2800" dirty="0"/>
              <a:t>Data: areal counts</a:t>
            </a:r>
          </a:p>
          <a:p>
            <a:pPr>
              <a:buFontTx/>
              <a:buChar char="-"/>
            </a:pPr>
            <a:r>
              <a:rPr lang="en-AU" sz="2800" dirty="0"/>
              <a:t>Aim: to identify important covariates, and account for spatial and temporal variation.</a:t>
            </a:r>
          </a:p>
          <a:p>
            <a:pPr>
              <a:buFontTx/>
              <a:buChar char="-"/>
            </a:pPr>
            <a:r>
              <a:rPr lang="en-AU" sz="2800" dirty="0"/>
              <a:t>Approach: Bayesian hierarchical model</a:t>
            </a:r>
          </a:p>
          <a:p>
            <a:pPr lvl="1">
              <a:buFontTx/>
              <a:buChar char="-"/>
            </a:pPr>
            <a:r>
              <a:rPr lang="en-AU" sz="2800" dirty="0"/>
              <a:t>It is easy to specify a hierarchical structure on the data and/or parameters.</a:t>
            </a:r>
          </a:p>
          <a:p>
            <a:pPr lvl="1">
              <a:buFontTx/>
              <a:buChar char="-"/>
            </a:pPr>
            <a:r>
              <a:rPr lang="en-AU" sz="2800" dirty="0"/>
              <a:t>Use  prior distributions to include information from neighbouring regions.</a:t>
            </a:r>
          </a:p>
          <a:p>
            <a:pPr lvl="1">
              <a:buFontTx/>
              <a:buChar char="-"/>
            </a:pPr>
            <a:r>
              <a:rPr lang="en-AU" sz="2800" dirty="0"/>
              <a:t>It is easy to specify spatial and temporal structure in prior distributions.</a:t>
            </a:r>
          </a:p>
          <a:p>
            <a:endParaRPr lang="en-AU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DBCA5-9B28-4B1C-BD3C-339D0E8C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327C99-1585-453B-B3AF-EB1102BBF16F}"/>
              </a:ext>
            </a:extLst>
          </p:cNvPr>
          <p:cNvGrpSpPr/>
          <p:nvPr/>
        </p:nvGrpSpPr>
        <p:grpSpPr>
          <a:xfrm>
            <a:off x="0" y="119235"/>
            <a:ext cx="2693715" cy="1120351"/>
            <a:chOff x="0" y="119235"/>
            <a:chExt cx="2693715" cy="11203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F8BB6D-92CE-4764-9D30-8551A437F0ED}"/>
                </a:ext>
              </a:extLst>
            </p:cNvPr>
            <p:cNvGrpSpPr/>
            <p:nvPr/>
          </p:nvGrpSpPr>
          <p:grpSpPr>
            <a:xfrm>
              <a:off x="584621" y="673972"/>
              <a:ext cx="2109094" cy="565614"/>
              <a:chOff x="1336562" y="4423197"/>
              <a:chExt cx="2109094" cy="565614"/>
            </a:xfrm>
          </p:grpSpPr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id="{FF66440B-5C00-4DD6-A09C-D1DC10549640}"/>
                  </a:ext>
                </a:extLst>
              </p:cNvPr>
              <p:cNvSpPr/>
              <p:nvPr/>
            </p:nvSpPr>
            <p:spPr>
              <a:xfrm>
                <a:off x="1336562" y="4423197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262B7521-4B81-42FC-9A22-E87585A6BF6D}"/>
                  </a:ext>
                </a:extLst>
              </p:cNvPr>
              <p:cNvSpPr/>
              <p:nvPr/>
            </p:nvSpPr>
            <p:spPr>
              <a:xfrm>
                <a:off x="1364173" y="4450808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500" kern="1200" dirty="0"/>
                  <a:t>Introduction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A83E20D-C96B-44A9-BB50-0E289C5CD37D}"/>
                </a:ext>
              </a:extLst>
            </p:cNvPr>
            <p:cNvSpPr/>
            <p:nvPr/>
          </p:nvSpPr>
          <p:spPr>
            <a:xfrm>
              <a:off x="0" y="119235"/>
              <a:ext cx="977986" cy="978022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948453428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4616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A variety of Bayesian </a:t>
            </a:r>
            <a:r>
              <a:rPr lang="en-AU" dirty="0" err="1"/>
              <a:t>spatio</a:t>
            </a:r>
            <a:r>
              <a:rPr lang="en-AU" dirty="0"/>
              <a:t>-temporal approaches have been used to model dengue fever.</a:t>
            </a:r>
          </a:p>
          <a:p>
            <a:endParaRPr lang="en-AU" dirty="0"/>
          </a:p>
          <a:p>
            <a:r>
              <a:rPr lang="en-AU" dirty="0"/>
              <a:t>A literature search was conducted to find journal articles about Bayesian spatial and </a:t>
            </a:r>
            <a:r>
              <a:rPr lang="en-AU" dirty="0" err="1"/>
              <a:t>spatio</a:t>
            </a:r>
            <a:r>
              <a:rPr lang="en-AU" dirty="0"/>
              <a:t>-temporal approaches to modelling dengue fever published from January 2000 to November 2017.</a:t>
            </a:r>
          </a:p>
          <a:p>
            <a:endParaRPr lang="en-AU" dirty="0"/>
          </a:p>
          <a:p>
            <a:r>
              <a:rPr lang="en-AU" dirty="0"/>
              <a:t>Thirty one articles were found.</a:t>
            </a:r>
          </a:p>
          <a:p>
            <a:endParaRPr lang="en-AU" dirty="0"/>
          </a:p>
          <a:p>
            <a:r>
              <a:rPr lang="en-AU" dirty="0"/>
              <a:t>Most studies used an </a:t>
            </a:r>
            <a:r>
              <a:rPr lang="en-AU" dirty="0">
                <a:solidFill>
                  <a:srgbClr val="FF0000"/>
                </a:solidFill>
              </a:rPr>
              <a:t>intrinsic CAR prior structure </a:t>
            </a:r>
            <a:r>
              <a:rPr lang="en-AU" dirty="0"/>
              <a:t>for spatial and temporal variation.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4D7B41-1DF3-43CD-A1CF-9D814A95CA40}"/>
              </a:ext>
            </a:extLst>
          </p:cNvPr>
          <p:cNvGrpSpPr/>
          <p:nvPr/>
        </p:nvGrpSpPr>
        <p:grpSpPr>
          <a:xfrm>
            <a:off x="0" y="87336"/>
            <a:ext cx="2693715" cy="1120351"/>
            <a:chOff x="0" y="119235"/>
            <a:chExt cx="2693715" cy="11203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7EF885-4D0C-4B92-BC82-CF972D502BE8}"/>
                </a:ext>
              </a:extLst>
            </p:cNvPr>
            <p:cNvGrpSpPr/>
            <p:nvPr/>
          </p:nvGrpSpPr>
          <p:grpSpPr>
            <a:xfrm>
              <a:off x="584621" y="673972"/>
              <a:ext cx="2109094" cy="565614"/>
              <a:chOff x="1336562" y="4423197"/>
              <a:chExt cx="2109094" cy="565614"/>
            </a:xfrm>
          </p:grpSpPr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id="{57261EA9-45C1-412D-8023-B90237059DF2}"/>
                  </a:ext>
                </a:extLst>
              </p:cNvPr>
              <p:cNvSpPr/>
              <p:nvPr/>
            </p:nvSpPr>
            <p:spPr>
              <a:xfrm>
                <a:off x="1336562" y="4423197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8A34EF57-E6DF-4BF0-BE68-454512C802D5}"/>
                  </a:ext>
                </a:extLst>
              </p:cNvPr>
              <p:cNvSpPr/>
              <p:nvPr/>
            </p:nvSpPr>
            <p:spPr>
              <a:xfrm>
                <a:off x="1364173" y="4450808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500" dirty="0"/>
                  <a:t>Introduction</a:t>
                </a:r>
                <a:endParaRPr lang="en-AU" sz="1500" kern="1200" dirty="0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DAB874-DB7D-4F9A-956B-DA07B1E25AF0}"/>
                </a:ext>
              </a:extLst>
            </p:cNvPr>
            <p:cNvSpPr/>
            <p:nvPr/>
          </p:nvSpPr>
          <p:spPr>
            <a:xfrm>
              <a:off x="0" y="119235"/>
              <a:ext cx="977986" cy="978022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860158" y="274638"/>
            <a:ext cx="58266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AU" b="1" dirty="0"/>
              <a:t>Background literature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6641149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398" y="340242"/>
            <a:ext cx="5861401" cy="1077396"/>
          </a:xfrm>
        </p:spPr>
        <p:txBody>
          <a:bodyPr/>
          <a:lstStyle/>
          <a:p>
            <a:r>
              <a:rPr lang="en-US" dirty="0"/>
              <a:t>Bayesian hierarchical models</a:t>
            </a:r>
            <a:endParaRPr lang="en-AU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-1082067" y="1765908"/>
          <a:ext cx="7814930" cy="386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2607983" y="4675660"/>
            <a:ext cx="1872976" cy="933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  <a:p>
            <a:pPr algn="ctr"/>
            <a:r>
              <a:rPr lang="en-AU" dirty="0"/>
              <a:t>Often represented by a CAR prior</a:t>
            </a:r>
          </a:p>
          <a:p>
            <a:pPr algn="ctr"/>
            <a:endParaRPr lang="en-AU" dirty="0"/>
          </a:p>
        </p:txBody>
      </p:sp>
      <p:sp>
        <p:nvSpPr>
          <p:cNvPr id="28" name="Right Arrow 27"/>
          <p:cNvSpPr/>
          <p:nvPr/>
        </p:nvSpPr>
        <p:spPr>
          <a:xfrm rot="5400000">
            <a:off x="3092144" y="3818866"/>
            <a:ext cx="851329" cy="27958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B8DFE3-D25E-4857-9038-D4FE5EBE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D7B41-1DF3-43CD-A1CF-9D814A95CA40}"/>
              </a:ext>
            </a:extLst>
          </p:cNvPr>
          <p:cNvGrpSpPr/>
          <p:nvPr/>
        </p:nvGrpSpPr>
        <p:grpSpPr>
          <a:xfrm>
            <a:off x="131683" y="62880"/>
            <a:ext cx="2693715" cy="1120351"/>
            <a:chOff x="0" y="119235"/>
            <a:chExt cx="2693715" cy="11203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7EF885-4D0C-4B92-BC82-CF972D502BE8}"/>
                </a:ext>
              </a:extLst>
            </p:cNvPr>
            <p:cNvGrpSpPr/>
            <p:nvPr/>
          </p:nvGrpSpPr>
          <p:grpSpPr>
            <a:xfrm>
              <a:off x="584621" y="673972"/>
              <a:ext cx="2109094" cy="565614"/>
              <a:chOff x="1336562" y="4423197"/>
              <a:chExt cx="2109094" cy="565614"/>
            </a:xfrm>
          </p:grpSpPr>
          <p:sp>
            <p:nvSpPr>
              <p:cNvPr id="13" name="Rounded Rectangle 5">
                <a:extLst>
                  <a:ext uri="{FF2B5EF4-FFF2-40B4-BE49-F238E27FC236}">
                    <a16:creationId xmlns:a16="http://schemas.microsoft.com/office/drawing/2014/main" id="{57261EA9-45C1-412D-8023-B90237059DF2}"/>
                  </a:ext>
                </a:extLst>
              </p:cNvPr>
              <p:cNvSpPr/>
              <p:nvPr/>
            </p:nvSpPr>
            <p:spPr>
              <a:xfrm>
                <a:off x="1336562" y="4423197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4">
                <a:extLst>
                  <a:ext uri="{FF2B5EF4-FFF2-40B4-BE49-F238E27FC236}">
                    <a16:creationId xmlns:a16="http://schemas.microsoft.com/office/drawing/2014/main" id="{8A34EF57-E6DF-4BF0-BE68-454512C802D5}"/>
                  </a:ext>
                </a:extLst>
              </p:cNvPr>
              <p:cNvSpPr/>
              <p:nvPr/>
            </p:nvSpPr>
            <p:spPr>
              <a:xfrm>
                <a:off x="1364173" y="4450808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500" dirty="0"/>
                  <a:t>Model</a:t>
                </a:r>
                <a:endParaRPr lang="en-AU" sz="1500" kern="1200" dirty="0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DAB874-DB7D-4F9A-956B-DA07B1E25AF0}"/>
                </a:ext>
              </a:extLst>
            </p:cNvPr>
            <p:cNvSpPr/>
            <p:nvPr/>
          </p:nvSpPr>
          <p:spPr>
            <a:xfrm>
              <a:off x="0" y="119235"/>
              <a:ext cx="977986" cy="978022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66A65AE-AA61-42BF-B041-BA33D676189F}"/>
              </a:ext>
            </a:extLst>
          </p:cNvPr>
          <p:cNvSpPr/>
          <p:nvPr/>
        </p:nvSpPr>
        <p:spPr>
          <a:xfrm>
            <a:off x="252956" y="1602314"/>
            <a:ext cx="1713426" cy="1685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predictor</a:t>
            </a:r>
            <a:endParaRPr lang="en-AU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8D60CC-68F1-4DAB-A65B-03E0523D3EE0}"/>
              </a:ext>
            </a:extLst>
          </p:cNvPr>
          <p:cNvSpPr/>
          <p:nvPr/>
        </p:nvSpPr>
        <p:spPr>
          <a:xfrm>
            <a:off x="2607983" y="1602314"/>
            <a:ext cx="1713426" cy="1685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Spatial random effects</a:t>
            </a:r>
            <a:endParaRPr lang="en-A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63AE0E1-3372-4F37-89B2-0112171D12B1}"/>
              </a:ext>
            </a:extLst>
          </p:cNvPr>
          <p:cNvSpPr/>
          <p:nvPr/>
        </p:nvSpPr>
        <p:spPr>
          <a:xfrm>
            <a:off x="5019437" y="1602314"/>
            <a:ext cx="1713426" cy="1685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Temporal random effects</a:t>
            </a:r>
            <a:endParaRPr lang="en-AU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9BAC4C2-4ED9-4758-8824-B1DCFD3F7525}"/>
              </a:ext>
            </a:extLst>
          </p:cNvPr>
          <p:cNvSpPr/>
          <p:nvPr/>
        </p:nvSpPr>
        <p:spPr>
          <a:xfrm>
            <a:off x="7374464" y="1602314"/>
            <a:ext cx="1713426" cy="1685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Spatio-temporal random effects</a:t>
            </a:r>
            <a:endParaRPr lang="en-AU" dirty="0"/>
          </a:p>
        </p:txBody>
      </p:sp>
      <p:sp>
        <p:nvSpPr>
          <p:cNvPr id="20" name="Right Arrow 27">
            <a:extLst>
              <a:ext uri="{FF2B5EF4-FFF2-40B4-BE49-F238E27FC236}">
                <a16:creationId xmlns:a16="http://schemas.microsoft.com/office/drawing/2014/main" id="{D5EBCF88-E6AC-4603-9007-4CB4A7153E60}"/>
              </a:ext>
            </a:extLst>
          </p:cNvPr>
          <p:cNvSpPr/>
          <p:nvPr/>
        </p:nvSpPr>
        <p:spPr>
          <a:xfrm rot="5400000">
            <a:off x="5470224" y="3856218"/>
            <a:ext cx="851329" cy="27958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70D19A-E4C7-49B1-A74D-376031733B3C}"/>
              </a:ext>
            </a:extLst>
          </p:cNvPr>
          <p:cNvSpPr/>
          <p:nvPr/>
        </p:nvSpPr>
        <p:spPr>
          <a:xfrm>
            <a:off x="5049351" y="4675659"/>
            <a:ext cx="1872976" cy="933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  <a:p>
            <a:pPr algn="ctr"/>
            <a:r>
              <a:rPr lang="en-AU" dirty="0"/>
              <a:t>Often represented by a CAR/AR prior</a:t>
            </a:r>
          </a:p>
          <a:p>
            <a:pPr algn="ctr"/>
            <a:endParaRPr lang="en-AU" dirty="0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19D4520B-F2A6-49FF-BBF1-64393A8089BD}"/>
              </a:ext>
            </a:extLst>
          </p:cNvPr>
          <p:cNvSpPr/>
          <p:nvPr/>
        </p:nvSpPr>
        <p:spPr>
          <a:xfrm>
            <a:off x="2007486" y="2145753"/>
            <a:ext cx="600497" cy="598465"/>
          </a:xfrm>
          <a:prstGeom prst="mathPl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Plus Sign 21">
            <a:extLst>
              <a:ext uri="{FF2B5EF4-FFF2-40B4-BE49-F238E27FC236}">
                <a16:creationId xmlns:a16="http://schemas.microsoft.com/office/drawing/2014/main" id="{FF142EE1-1DE9-40CD-9F14-55D4CA76EF6F}"/>
              </a:ext>
            </a:extLst>
          </p:cNvPr>
          <p:cNvSpPr/>
          <p:nvPr/>
        </p:nvSpPr>
        <p:spPr>
          <a:xfrm>
            <a:off x="4367267" y="2142645"/>
            <a:ext cx="600497" cy="598465"/>
          </a:xfrm>
          <a:prstGeom prst="mathPl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Plus Sign 22">
            <a:extLst>
              <a:ext uri="{FF2B5EF4-FFF2-40B4-BE49-F238E27FC236}">
                <a16:creationId xmlns:a16="http://schemas.microsoft.com/office/drawing/2014/main" id="{C90A3E51-9A7D-4DB8-BC34-10DB1DDB3514}"/>
              </a:ext>
            </a:extLst>
          </p:cNvPr>
          <p:cNvSpPr/>
          <p:nvPr/>
        </p:nvSpPr>
        <p:spPr>
          <a:xfrm>
            <a:off x="6773967" y="2169202"/>
            <a:ext cx="600497" cy="598465"/>
          </a:xfrm>
          <a:prstGeom prst="mathPl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ight Arrow 27">
            <a:extLst>
              <a:ext uri="{FF2B5EF4-FFF2-40B4-BE49-F238E27FC236}">
                <a16:creationId xmlns:a16="http://schemas.microsoft.com/office/drawing/2014/main" id="{D5EBCF88-E6AC-4603-9007-4CB4A7153E60}"/>
              </a:ext>
            </a:extLst>
          </p:cNvPr>
          <p:cNvSpPr/>
          <p:nvPr/>
        </p:nvSpPr>
        <p:spPr>
          <a:xfrm rot="5400000">
            <a:off x="7831810" y="3816480"/>
            <a:ext cx="851329" cy="27958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70D19A-E4C7-49B1-A74D-376031733B3C}"/>
              </a:ext>
            </a:extLst>
          </p:cNvPr>
          <p:cNvSpPr/>
          <p:nvPr/>
        </p:nvSpPr>
        <p:spPr>
          <a:xfrm>
            <a:off x="7074215" y="4675659"/>
            <a:ext cx="1872976" cy="933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  <a:p>
            <a:pPr algn="ctr"/>
            <a:r>
              <a:rPr lang="en-AU" dirty="0"/>
              <a:t>Often represented by a CAR/AR prior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9208236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12" y="174785"/>
            <a:ext cx="5872766" cy="684415"/>
          </a:xfrm>
        </p:spPr>
        <p:txBody>
          <a:bodyPr>
            <a:normAutofit fontScale="90000"/>
          </a:bodyPr>
          <a:lstStyle/>
          <a:p>
            <a:r>
              <a:rPr lang="en-AU" dirty="0"/>
              <a:t>Conditional Autoregressive (CAR) prior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F854D-9162-4895-8481-EEFE48CD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B6E7-7CE7-4621-9969-34C0B083A053}" type="slidenum">
              <a:rPr lang="en-US" smtClean="0"/>
              <a:t>9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BEA0F5-13D5-4BB0-B18D-3AF2A0ED3F8E}"/>
              </a:ext>
            </a:extLst>
          </p:cNvPr>
          <p:cNvGrpSpPr/>
          <p:nvPr/>
        </p:nvGrpSpPr>
        <p:grpSpPr>
          <a:xfrm>
            <a:off x="97971" y="24493"/>
            <a:ext cx="2416629" cy="994657"/>
            <a:chOff x="0" y="119235"/>
            <a:chExt cx="2693715" cy="11203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449A24C-F839-4B4A-AD07-7BC5BB85B517}"/>
                </a:ext>
              </a:extLst>
            </p:cNvPr>
            <p:cNvGrpSpPr/>
            <p:nvPr/>
          </p:nvGrpSpPr>
          <p:grpSpPr>
            <a:xfrm>
              <a:off x="584621" y="673972"/>
              <a:ext cx="2109094" cy="565614"/>
              <a:chOff x="1336562" y="4423197"/>
              <a:chExt cx="2109094" cy="565614"/>
            </a:xfrm>
          </p:grpSpPr>
          <p:sp>
            <p:nvSpPr>
              <p:cNvPr id="24" name="Rounded Rectangle 5">
                <a:extLst>
                  <a:ext uri="{FF2B5EF4-FFF2-40B4-BE49-F238E27FC236}">
                    <a16:creationId xmlns:a16="http://schemas.microsoft.com/office/drawing/2014/main" id="{EEC5819B-5170-4394-920A-D3EE475CA6A8}"/>
                  </a:ext>
                </a:extLst>
              </p:cNvPr>
              <p:cNvSpPr/>
              <p:nvPr/>
            </p:nvSpPr>
            <p:spPr>
              <a:xfrm>
                <a:off x="1336562" y="4423197"/>
                <a:ext cx="2109094" cy="56561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ounded Rectangle 4">
                <a:extLst>
                  <a:ext uri="{FF2B5EF4-FFF2-40B4-BE49-F238E27FC236}">
                    <a16:creationId xmlns:a16="http://schemas.microsoft.com/office/drawing/2014/main" id="{24D062C5-88DC-45FF-A741-41280A9C5F90}"/>
                  </a:ext>
                </a:extLst>
              </p:cNvPr>
              <p:cNvSpPr/>
              <p:nvPr/>
            </p:nvSpPr>
            <p:spPr>
              <a:xfrm>
                <a:off x="1364173" y="4450808"/>
                <a:ext cx="2053872" cy="5103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6425" tIns="57150" rIns="57150" bIns="5715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500" kern="1200" dirty="0"/>
                  <a:t>Model</a:t>
                </a:r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501C1F-ECE3-4B58-AD0F-23DB410E65E2}"/>
                </a:ext>
              </a:extLst>
            </p:cNvPr>
            <p:cNvSpPr/>
            <p:nvPr/>
          </p:nvSpPr>
          <p:spPr>
            <a:xfrm>
              <a:off x="0" y="119235"/>
              <a:ext cx="977986" cy="978022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9FF769C-A98B-4A51-87EB-ECBE97141CD5}"/>
              </a:ext>
            </a:extLst>
          </p:cNvPr>
          <p:cNvGraphicFramePr/>
          <p:nvPr>
            <p:extLst/>
          </p:nvPr>
        </p:nvGraphicFramePr>
        <p:xfrm>
          <a:off x="275130" y="860133"/>
          <a:ext cx="8145764" cy="369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18267" y="4558472"/>
                <a:ext cx="5802627" cy="1257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AU" dirty="0"/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1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AU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AU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1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AU" sz="21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AU" sz="21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sz="21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AU" sz="21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AU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AU" sz="210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AU" sz="2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1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AU" sz="21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AU" sz="2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AU" sz="21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AU" sz="21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21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AU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AU" sz="21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U" sz="21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AU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1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AU" sz="21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1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AU" sz="21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AU" sz="21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U" sz="21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AU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1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AU" sz="21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AU" sz="2100" i="1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AU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AU" sz="2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1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AU" sz="21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AU" sz="2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AU" sz="21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U" sz="21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AU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1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AU" sz="21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AU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1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AU" sz="21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AU" sz="2100" dirty="0"/>
                  <a:t> =1 if </a:t>
                </a:r>
                <a:r>
                  <a:rPr lang="en-AU" sz="2100" i="1" dirty="0" err="1"/>
                  <a:t>i</a:t>
                </a:r>
                <a:r>
                  <a:rPr lang="en-AU" sz="2100" i="1" dirty="0"/>
                  <a:t>, j</a:t>
                </a:r>
                <a:r>
                  <a:rPr lang="en-AU" sz="2100" dirty="0"/>
                  <a:t> are adjacent,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1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AU" sz="21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AU" sz="2100" dirty="0"/>
                  <a:t> =0 otherwise</a:t>
                </a:r>
              </a:p>
              <a:p>
                <a:endParaRPr lang="en-AU" sz="21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267" y="4558472"/>
                <a:ext cx="5802627" cy="12573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65993" y="4436262"/>
            <a:ext cx="1738745" cy="1501720"/>
            <a:chOff x="4003782" y="1954061"/>
            <a:chExt cx="4006682" cy="2931090"/>
          </a:xfrm>
          <a:noFill/>
        </p:grpSpPr>
        <p:sp>
          <p:nvSpPr>
            <p:cNvPr id="13" name="Freeform 12"/>
            <p:cNvSpPr/>
            <p:nvPr/>
          </p:nvSpPr>
          <p:spPr>
            <a:xfrm flipV="1">
              <a:off x="6373465" y="4189782"/>
              <a:ext cx="1636999" cy="685729"/>
            </a:xfrm>
            <a:custGeom>
              <a:avLst/>
              <a:gdLst>
                <a:gd name="connsiteX0" fmla="*/ 26267 w 1404130"/>
                <a:gd name="connsiteY0" fmla="*/ 688932 h 776614"/>
                <a:gd name="connsiteX1" fmla="*/ 364470 w 1404130"/>
                <a:gd name="connsiteY1" fmla="*/ 713984 h 776614"/>
                <a:gd name="connsiteX2" fmla="*/ 427100 w 1404130"/>
                <a:gd name="connsiteY2" fmla="*/ 751562 h 776614"/>
                <a:gd name="connsiteX3" fmla="*/ 614990 w 1404130"/>
                <a:gd name="connsiteY3" fmla="*/ 776614 h 776614"/>
                <a:gd name="connsiteX4" fmla="*/ 1153609 w 1404130"/>
                <a:gd name="connsiteY4" fmla="*/ 751562 h 776614"/>
                <a:gd name="connsiteX5" fmla="*/ 1278870 w 1404130"/>
                <a:gd name="connsiteY5" fmla="*/ 663880 h 776614"/>
                <a:gd name="connsiteX6" fmla="*/ 1366552 w 1404130"/>
                <a:gd name="connsiteY6" fmla="*/ 475990 h 776614"/>
                <a:gd name="connsiteX7" fmla="*/ 1404130 w 1404130"/>
                <a:gd name="connsiteY7" fmla="*/ 375781 h 776614"/>
                <a:gd name="connsiteX8" fmla="*/ 1379078 w 1404130"/>
                <a:gd name="connsiteY8" fmla="*/ 125261 h 776614"/>
                <a:gd name="connsiteX9" fmla="*/ 1341500 w 1404130"/>
                <a:gd name="connsiteY9" fmla="*/ 100209 h 776614"/>
                <a:gd name="connsiteX10" fmla="*/ 1153609 w 1404130"/>
                <a:gd name="connsiteY10" fmla="*/ 37579 h 776614"/>
                <a:gd name="connsiteX11" fmla="*/ 1028349 w 1404130"/>
                <a:gd name="connsiteY11" fmla="*/ 0 h 776614"/>
                <a:gd name="connsiteX12" fmla="*/ 564886 w 1404130"/>
                <a:gd name="connsiteY12" fmla="*/ 25053 h 776614"/>
                <a:gd name="connsiteX13" fmla="*/ 464678 w 1404130"/>
                <a:gd name="connsiteY13" fmla="*/ 125261 h 776614"/>
                <a:gd name="connsiteX14" fmla="*/ 439626 w 1404130"/>
                <a:gd name="connsiteY14" fmla="*/ 187891 h 776614"/>
                <a:gd name="connsiteX15" fmla="*/ 376996 w 1404130"/>
                <a:gd name="connsiteY15" fmla="*/ 212943 h 776614"/>
                <a:gd name="connsiteX16" fmla="*/ 276787 w 1404130"/>
                <a:gd name="connsiteY16" fmla="*/ 275573 h 776614"/>
                <a:gd name="connsiteX17" fmla="*/ 251735 w 1404130"/>
                <a:gd name="connsiteY17" fmla="*/ 313151 h 776614"/>
                <a:gd name="connsiteX18" fmla="*/ 189105 w 1404130"/>
                <a:gd name="connsiteY18" fmla="*/ 338203 h 776614"/>
                <a:gd name="connsiteX19" fmla="*/ 88897 w 1404130"/>
                <a:gd name="connsiteY19" fmla="*/ 400833 h 776614"/>
                <a:gd name="connsiteX20" fmla="*/ 26267 w 1404130"/>
                <a:gd name="connsiteY20" fmla="*/ 626302 h 776614"/>
                <a:gd name="connsiteX21" fmla="*/ 26267 w 1404130"/>
                <a:gd name="connsiteY21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414604 w 1391634"/>
                <a:gd name="connsiteY2" fmla="*/ 751562 h 776614"/>
                <a:gd name="connsiteX3" fmla="*/ 602494 w 1391634"/>
                <a:gd name="connsiteY3" fmla="*/ 776614 h 776614"/>
                <a:gd name="connsiteX4" fmla="*/ 1141113 w 1391634"/>
                <a:gd name="connsiteY4" fmla="*/ 751562 h 776614"/>
                <a:gd name="connsiteX5" fmla="*/ 1266374 w 1391634"/>
                <a:gd name="connsiteY5" fmla="*/ 663880 h 776614"/>
                <a:gd name="connsiteX6" fmla="*/ 1354056 w 1391634"/>
                <a:gd name="connsiteY6" fmla="*/ 475990 h 776614"/>
                <a:gd name="connsiteX7" fmla="*/ 1391634 w 1391634"/>
                <a:gd name="connsiteY7" fmla="*/ 375781 h 776614"/>
                <a:gd name="connsiteX8" fmla="*/ 1366582 w 1391634"/>
                <a:gd name="connsiteY8" fmla="*/ 125261 h 776614"/>
                <a:gd name="connsiteX9" fmla="*/ 1329004 w 1391634"/>
                <a:gd name="connsiteY9" fmla="*/ 100209 h 776614"/>
                <a:gd name="connsiteX10" fmla="*/ 1141113 w 1391634"/>
                <a:gd name="connsiteY10" fmla="*/ 37579 h 776614"/>
                <a:gd name="connsiteX11" fmla="*/ 1015853 w 1391634"/>
                <a:gd name="connsiteY11" fmla="*/ 0 h 776614"/>
                <a:gd name="connsiteX12" fmla="*/ 552390 w 1391634"/>
                <a:gd name="connsiteY12" fmla="*/ 25053 h 776614"/>
                <a:gd name="connsiteX13" fmla="*/ 452182 w 1391634"/>
                <a:gd name="connsiteY13" fmla="*/ 125261 h 776614"/>
                <a:gd name="connsiteX14" fmla="*/ 427130 w 1391634"/>
                <a:gd name="connsiteY14" fmla="*/ 187891 h 776614"/>
                <a:gd name="connsiteX15" fmla="*/ 364500 w 1391634"/>
                <a:gd name="connsiteY15" fmla="*/ 212943 h 776614"/>
                <a:gd name="connsiteX16" fmla="*/ 264291 w 1391634"/>
                <a:gd name="connsiteY16" fmla="*/ 275573 h 776614"/>
                <a:gd name="connsiteX17" fmla="*/ 239239 w 1391634"/>
                <a:gd name="connsiteY17" fmla="*/ 313151 h 776614"/>
                <a:gd name="connsiteX18" fmla="*/ 176609 w 1391634"/>
                <a:gd name="connsiteY18" fmla="*/ 338203 h 776614"/>
                <a:gd name="connsiteX19" fmla="*/ 76401 w 1391634"/>
                <a:gd name="connsiteY19" fmla="*/ 400833 h 776614"/>
                <a:gd name="connsiteX20" fmla="*/ 13771 w 1391634"/>
                <a:gd name="connsiteY20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414604 w 1391634"/>
                <a:gd name="connsiteY2" fmla="*/ 751562 h 776614"/>
                <a:gd name="connsiteX3" fmla="*/ 602494 w 1391634"/>
                <a:gd name="connsiteY3" fmla="*/ 776614 h 776614"/>
                <a:gd name="connsiteX4" fmla="*/ 1141113 w 1391634"/>
                <a:gd name="connsiteY4" fmla="*/ 751562 h 776614"/>
                <a:gd name="connsiteX5" fmla="*/ 1266374 w 1391634"/>
                <a:gd name="connsiteY5" fmla="*/ 663880 h 776614"/>
                <a:gd name="connsiteX6" fmla="*/ 1354056 w 1391634"/>
                <a:gd name="connsiteY6" fmla="*/ 475990 h 776614"/>
                <a:gd name="connsiteX7" fmla="*/ 1391634 w 1391634"/>
                <a:gd name="connsiteY7" fmla="*/ 375781 h 776614"/>
                <a:gd name="connsiteX8" fmla="*/ 1366582 w 1391634"/>
                <a:gd name="connsiteY8" fmla="*/ 125261 h 776614"/>
                <a:gd name="connsiteX9" fmla="*/ 1329004 w 1391634"/>
                <a:gd name="connsiteY9" fmla="*/ 100209 h 776614"/>
                <a:gd name="connsiteX10" fmla="*/ 1141113 w 1391634"/>
                <a:gd name="connsiteY10" fmla="*/ 37579 h 776614"/>
                <a:gd name="connsiteX11" fmla="*/ 1015853 w 1391634"/>
                <a:gd name="connsiteY11" fmla="*/ 0 h 776614"/>
                <a:gd name="connsiteX12" fmla="*/ 552390 w 1391634"/>
                <a:gd name="connsiteY12" fmla="*/ 25053 h 776614"/>
                <a:gd name="connsiteX13" fmla="*/ 452182 w 1391634"/>
                <a:gd name="connsiteY13" fmla="*/ 125261 h 776614"/>
                <a:gd name="connsiteX14" fmla="*/ 427130 w 1391634"/>
                <a:gd name="connsiteY14" fmla="*/ 187891 h 776614"/>
                <a:gd name="connsiteX15" fmla="*/ 364500 w 1391634"/>
                <a:gd name="connsiteY15" fmla="*/ 212943 h 776614"/>
                <a:gd name="connsiteX16" fmla="*/ 264291 w 1391634"/>
                <a:gd name="connsiteY16" fmla="*/ 275573 h 776614"/>
                <a:gd name="connsiteX17" fmla="*/ 239239 w 1391634"/>
                <a:gd name="connsiteY17" fmla="*/ 313151 h 776614"/>
                <a:gd name="connsiteX18" fmla="*/ 176609 w 1391634"/>
                <a:gd name="connsiteY18" fmla="*/ 338203 h 776614"/>
                <a:gd name="connsiteX19" fmla="*/ 76401 w 1391634"/>
                <a:gd name="connsiteY19" fmla="*/ 400833 h 776614"/>
                <a:gd name="connsiteX20" fmla="*/ 13771 w 1391634"/>
                <a:gd name="connsiteY20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602494 w 1391634"/>
                <a:gd name="connsiteY2" fmla="*/ 776614 h 776614"/>
                <a:gd name="connsiteX3" fmla="*/ 1141113 w 1391634"/>
                <a:gd name="connsiteY3" fmla="*/ 751562 h 776614"/>
                <a:gd name="connsiteX4" fmla="*/ 1266374 w 1391634"/>
                <a:gd name="connsiteY4" fmla="*/ 663880 h 776614"/>
                <a:gd name="connsiteX5" fmla="*/ 1354056 w 1391634"/>
                <a:gd name="connsiteY5" fmla="*/ 475990 h 776614"/>
                <a:gd name="connsiteX6" fmla="*/ 1391634 w 1391634"/>
                <a:gd name="connsiteY6" fmla="*/ 375781 h 776614"/>
                <a:gd name="connsiteX7" fmla="*/ 1366582 w 1391634"/>
                <a:gd name="connsiteY7" fmla="*/ 125261 h 776614"/>
                <a:gd name="connsiteX8" fmla="*/ 1329004 w 1391634"/>
                <a:gd name="connsiteY8" fmla="*/ 100209 h 776614"/>
                <a:gd name="connsiteX9" fmla="*/ 1141113 w 1391634"/>
                <a:gd name="connsiteY9" fmla="*/ 37579 h 776614"/>
                <a:gd name="connsiteX10" fmla="*/ 1015853 w 1391634"/>
                <a:gd name="connsiteY10" fmla="*/ 0 h 776614"/>
                <a:gd name="connsiteX11" fmla="*/ 552390 w 1391634"/>
                <a:gd name="connsiteY11" fmla="*/ 25053 h 776614"/>
                <a:gd name="connsiteX12" fmla="*/ 452182 w 1391634"/>
                <a:gd name="connsiteY12" fmla="*/ 125261 h 776614"/>
                <a:gd name="connsiteX13" fmla="*/ 427130 w 1391634"/>
                <a:gd name="connsiteY13" fmla="*/ 187891 h 776614"/>
                <a:gd name="connsiteX14" fmla="*/ 364500 w 1391634"/>
                <a:gd name="connsiteY14" fmla="*/ 212943 h 776614"/>
                <a:gd name="connsiteX15" fmla="*/ 264291 w 1391634"/>
                <a:gd name="connsiteY15" fmla="*/ 275573 h 776614"/>
                <a:gd name="connsiteX16" fmla="*/ 239239 w 1391634"/>
                <a:gd name="connsiteY16" fmla="*/ 313151 h 776614"/>
                <a:gd name="connsiteX17" fmla="*/ 176609 w 1391634"/>
                <a:gd name="connsiteY17" fmla="*/ 338203 h 776614"/>
                <a:gd name="connsiteX18" fmla="*/ 76401 w 1391634"/>
                <a:gd name="connsiteY18" fmla="*/ 400833 h 776614"/>
                <a:gd name="connsiteX19" fmla="*/ 13771 w 1391634"/>
                <a:gd name="connsiteY19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602494 w 1391634"/>
                <a:gd name="connsiteY2" fmla="*/ 776614 h 776614"/>
                <a:gd name="connsiteX3" fmla="*/ 1266374 w 1391634"/>
                <a:gd name="connsiteY3" fmla="*/ 663880 h 776614"/>
                <a:gd name="connsiteX4" fmla="*/ 1354056 w 1391634"/>
                <a:gd name="connsiteY4" fmla="*/ 475990 h 776614"/>
                <a:gd name="connsiteX5" fmla="*/ 1391634 w 1391634"/>
                <a:gd name="connsiteY5" fmla="*/ 375781 h 776614"/>
                <a:gd name="connsiteX6" fmla="*/ 1366582 w 1391634"/>
                <a:gd name="connsiteY6" fmla="*/ 125261 h 776614"/>
                <a:gd name="connsiteX7" fmla="*/ 1329004 w 1391634"/>
                <a:gd name="connsiteY7" fmla="*/ 100209 h 776614"/>
                <a:gd name="connsiteX8" fmla="*/ 1141113 w 1391634"/>
                <a:gd name="connsiteY8" fmla="*/ 37579 h 776614"/>
                <a:gd name="connsiteX9" fmla="*/ 1015853 w 1391634"/>
                <a:gd name="connsiteY9" fmla="*/ 0 h 776614"/>
                <a:gd name="connsiteX10" fmla="*/ 552390 w 1391634"/>
                <a:gd name="connsiteY10" fmla="*/ 25053 h 776614"/>
                <a:gd name="connsiteX11" fmla="*/ 452182 w 1391634"/>
                <a:gd name="connsiteY11" fmla="*/ 125261 h 776614"/>
                <a:gd name="connsiteX12" fmla="*/ 427130 w 1391634"/>
                <a:gd name="connsiteY12" fmla="*/ 187891 h 776614"/>
                <a:gd name="connsiteX13" fmla="*/ 364500 w 1391634"/>
                <a:gd name="connsiteY13" fmla="*/ 212943 h 776614"/>
                <a:gd name="connsiteX14" fmla="*/ 264291 w 1391634"/>
                <a:gd name="connsiteY14" fmla="*/ 275573 h 776614"/>
                <a:gd name="connsiteX15" fmla="*/ 239239 w 1391634"/>
                <a:gd name="connsiteY15" fmla="*/ 313151 h 776614"/>
                <a:gd name="connsiteX16" fmla="*/ 176609 w 1391634"/>
                <a:gd name="connsiteY16" fmla="*/ 338203 h 776614"/>
                <a:gd name="connsiteX17" fmla="*/ 76401 w 1391634"/>
                <a:gd name="connsiteY17" fmla="*/ 400833 h 776614"/>
                <a:gd name="connsiteX18" fmla="*/ 13771 w 1391634"/>
                <a:gd name="connsiteY18" fmla="*/ 688932 h 776614"/>
                <a:gd name="connsiteX0" fmla="*/ 13771 w 1391634"/>
                <a:gd name="connsiteY0" fmla="*/ 688932 h 722602"/>
                <a:gd name="connsiteX1" fmla="*/ 351974 w 1391634"/>
                <a:gd name="connsiteY1" fmla="*/ 713984 h 722602"/>
                <a:gd name="connsiteX2" fmla="*/ 1266374 w 1391634"/>
                <a:gd name="connsiteY2" fmla="*/ 663880 h 722602"/>
                <a:gd name="connsiteX3" fmla="*/ 1354056 w 1391634"/>
                <a:gd name="connsiteY3" fmla="*/ 475990 h 722602"/>
                <a:gd name="connsiteX4" fmla="*/ 1391634 w 1391634"/>
                <a:gd name="connsiteY4" fmla="*/ 375781 h 722602"/>
                <a:gd name="connsiteX5" fmla="*/ 1366582 w 1391634"/>
                <a:gd name="connsiteY5" fmla="*/ 125261 h 722602"/>
                <a:gd name="connsiteX6" fmla="*/ 1329004 w 1391634"/>
                <a:gd name="connsiteY6" fmla="*/ 100209 h 722602"/>
                <a:gd name="connsiteX7" fmla="*/ 1141113 w 1391634"/>
                <a:gd name="connsiteY7" fmla="*/ 37579 h 722602"/>
                <a:gd name="connsiteX8" fmla="*/ 1015853 w 1391634"/>
                <a:gd name="connsiteY8" fmla="*/ 0 h 722602"/>
                <a:gd name="connsiteX9" fmla="*/ 552390 w 1391634"/>
                <a:gd name="connsiteY9" fmla="*/ 25053 h 722602"/>
                <a:gd name="connsiteX10" fmla="*/ 452182 w 1391634"/>
                <a:gd name="connsiteY10" fmla="*/ 125261 h 722602"/>
                <a:gd name="connsiteX11" fmla="*/ 427130 w 1391634"/>
                <a:gd name="connsiteY11" fmla="*/ 187891 h 722602"/>
                <a:gd name="connsiteX12" fmla="*/ 364500 w 1391634"/>
                <a:gd name="connsiteY12" fmla="*/ 212943 h 722602"/>
                <a:gd name="connsiteX13" fmla="*/ 264291 w 1391634"/>
                <a:gd name="connsiteY13" fmla="*/ 275573 h 722602"/>
                <a:gd name="connsiteX14" fmla="*/ 239239 w 1391634"/>
                <a:gd name="connsiteY14" fmla="*/ 313151 h 722602"/>
                <a:gd name="connsiteX15" fmla="*/ 176609 w 1391634"/>
                <a:gd name="connsiteY15" fmla="*/ 338203 h 722602"/>
                <a:gd name="connsiteX16" fmla="*/ 76401 w 1391634"/>
                <a:gd name="connsiteY16" fmla="*/ 400833 h 722602"/>
                <a:gd name="connsiteX17" fmla="*/ 13771 w 1391634"/>
                <a:gd name="connsiteY17" fmla="*/ 688932 h 722602"/>
                <a:gd name="connsiteX0" fmla="*/ 14966 w 1392829"/>
                <a:gd name="connsiteY0" fmla="*/ 688932 h 722602"/>
                <a:gd name="connsiteX1" fmla="*/ 353169 w 1392829"/>
                <a:gd name="connsiteY1" fmla="*/ 713984 h 722602"/>
                <a:gd name="connsiteX2" fmla="*/ 1267569 w 1392829"/>
                <a:gd name="connsiteY2" fmla="*/ 663880 h 722602"/>
                <a:gd name="connsiteX3" fmla="*/ 1355251 w 1392829"/>
                <a:gd name="connsiteY3" fmla="*/ 475990 h 722602"/>
                <a:gd name="connsiteX4" fmla="*/ 1392829 w 1392829"/>
                <a:gd name="connsiteY4" fmla="*/ 375781 h 722602"/>
                <a:gd name="connsiteX5" fmla="*/ 1367777 w 1392829"/>
                <a:gd name="connsiteY5" fmla="*/ 125261 h 722602"/>
                <a:gd name="connsiteX6" fmla="*/ 1330199 w 1392829"/>
                <a:gd name="connsiteY6" fmla="*/ 100209 h 722602"/>
                <a:gd name="connsiteX7" fmla="*/ 1142308 w 1392829"/>
                <a:gd name="connsiteY7" fmla="*/ 37579 h 722602"/>
                <a:gd name="connsiteX8" fmla="*/ 1017048 w 1392829"/>
                <a:gd name="connsiteY8" fmla="*/ 0 h 722602"/>
                <a:gd name="connsiteX9" fmla="*/ 553585 w 1392829"/>
                <a:gd name="connsiteY9" fmla="*/ 25053 h 722602"/>
                <a:gd name="connsiteX10" fmla="*/ 453377 w 1392829"/>
                <a:gd name="connsiteY10" fmla="*/ 125261 h 722602"/>
                <a:gd name="connsiteX11" fmla="*/ 428325 w 1392829"/>
                <a:gd name="connsiteY11" fmla="*/ 187891 h 722602"/>
                <a:gd name="connsiteX12" fmla="*/ 365695 w 1392829"/>
                <a:gd name="connsiteY12" fmla="*/ 212943 h 722602"/>
                <a:gd name="connsiteX13" fmla="*/ 265486 w 1392829"/>
                <a:gd name="connsiteY13" fmla="*/ 275573 h 722602"/>
                <a:gd name="connsiteX14" fmla="*/ 240434 w 1392829"/>
                <a:gd name="connsiteY14" fmla="*/ 313151 h 722602"/>
                <a:gd name="connsiteX15" fmla="*/ 77596 w 1392829"/>
                <a:gd name="connsiteY15" fmla="*/ 400833 h 722602"/>
                <a:gd name="connsiteX16" fmla="*/ 14966 w 1392829"/>
                <a:gd name="connsiteY16" fmla="*/ 688932 h 722602"/>
                <a:gd name="connsiteX0" fmla="*/ 14966 w 1392829"/>
                <a:gd name="connsiteY0" fmla="*/ 688932 h 722602"/>
                <a:gd name="connsiteX1" fmla="*/ 353169 w 1392829"/>
                <a:gd name="connsiteY1" fmla="*/ 713984 h 722602"/>
                <a:gd name="connsiteX2" fmla="*/ 1267569 w 1392829"/>
                <a:gd name="connsiteY2" fmla="*/ 663880 h 722602"/>
                <a:gd name="connsiteX3" fmla="*/ 1355251 w 1392829"/>
                <a:gd name="connsiteY3" fmla="*/ 475990 h 722602"/>
                <a:gd name="connsiteX4" fmla="*/ 1392829 w 1392829"/>
                <a:gd name="connsiteY4" fmla="*/ 375781 h 722602"/>
                <a:gd name="connsiteX5" fmla="*/ 1367777 w 1392829"/>
                <a:gd name="connsiteY5" fmla="*/ 125261 h 722602"/>
                <a:gd name="connsiteX6" fmla="*/ 1330199 w 1392829"/>
                <a:gd name="connsiteY6" fmla="*/ 100209 h 722602"/>
                <a:gd name="connsiteX7" fmla="*/ 1142308 w 1392829"/>
                <a:gd name="connsiteY7" fmla="*/ 37579 h 722602"/>
                <a:gd name="connsiteX8" fmla="*/ 1017048 w 1392829"/>
                <a:gd name="connsiteY8" fmla="*/ 0 h 722602"/>
                <a:gd name="connsiteX9" fmla="*/ 553585 w 1392829"/>
                <a:gd name="connsiteY9" fmla="*/ 25053 h 722602"/>
                <a:gd name="connsiteX10" fmla="*/ 453377 w 1392829"/>
                <a:gd name="connsiteY10" fmla="*/ 125261 h 722602"/>
                <a:gd name="connsiteX11" fmla="*/ 428325 w 1392829"/>
                <a:gd name="connsiteY11" fmla="*/ 187891 h 722602"/>
                <a:gd name="connsiteX12" fmla="*/ 365695 w 1392829"/>
                <a:gd name="connsiteY12" fmla="*/ 212943 h 722602"/>
                <a:gd name="connsiteX13" fmla="*/ 265486 w 1392829"/>
                <a:gd name="connsiteY13" fmla="*/ 275573 h 722602"/>
                <a:gd name="connsiteX14" fmla="*/ 240434 w 1392829"/>
                <a:gd name="connsiteY14" fmla="*/ 313151 h 722602"/>
                <a:gd name="connsiteX15" fmla="*/ 77596 w 1392829"/>
                <a:gd name="connsiteY15" fmla="*/ 400833 h 722602"/>
                <a:gd name="connsiteX16" fmla="*/ 14966 w 1392829"/>
                <a:gd name="connsiteY16" fmla="*/ 688932 h 722602"/>
                <a:gd name="connsiteX0" fmla="*/ 15493 w 1393356"/>
                <a:gd name="connsiteY0" fmla="*/ 688932 h 722602"/>
                <a:gd name="connsiteX1" fmla="*/ 353696 w 1393356"/>
                <a:gd name="connsiteY1" fmla="*/ 713984 h 722602"/>
                <a:gd name="connsiteX2" fmla="*/ 1268096 w 1393356"/>
                <a:gd name="connsiteY2" fmla="*/ 663880 h 722602"/>
                <a:gd name="connsiteX3" fmla="*/ 1355778 w 1393356"/>
                <a:gd name="connsiteY3" fmla="*/ 475990 h 722602"/>
                <a:gd name="connsiteX4" fmla="*/ 1393356 w 1393356"/>
                <a:gd name="connsiteY4" fmla="*/ 375781 h 722602"/>
                <a:gd name="connsiteX5" fmla="*/ 1368304 w 1393356"/>
                <a:gd name="connsiteY5" fmla="*/ 125261 h 722602"/>
                <a:gd name="connsiteX6" fmla="*/ 1330726 w 1393356"/>
                <a:gd name="connsiteY6" fmla="*/ 100209 h 722602"/>
                <a:gd name="connsiteX7" fmla="*/ 1142835 w 1393356"/>
                <a:gd name="connsiteY7" fmla="*/ 37579 h 722602"/>
                <a:gd name="connsiteX8" fmla="*/ 1017575 w 1393356"/>
                <a:gd name="connsiteY8" fmla="*/ 0 h 722602"/>
                <a:gd name="connsiteX9" fmla="*/ 554112 w 1393356"/>
                <a:gd name="connsiteY9" fmla="*/ 25053 h 722602"/>
                <a:gd name="connsiteX10" fmla="*/ 453904 w 1393356"/>
                <a:gd name="connsiteY10" fmla="*/ 125261 h 722602"/>
                <a:gd name="connsiteX11" fmla="*/ 428852 w 1393356"/>
                <a:gd name="connsiteY11" fmla="*/ 187891 h 722602"/>
                <a:gd name="connsiteX12" fmla="*/ 366222 w 1393356"/>
                <a:gd name="connsiteY12" fmla="*/ 212943 h 722602"/>
                <a:gd name="connsiteX13" fmla="*/ 266013 w 1393356"/>
                <a:gd name="connsiteY13" fmla="*/ 275573 h 722602"/>
                <a:gd name="connsiteX14" fmla="*/ 78123 w 1393356"/>
                <a:gd name="connsiteY14" fmla="*/ 400833 h 722602"/>
                <a:gd name="connsiteX15" fmla="*/ 15493 w 1393356"/>
                <a:gd name="connsiteY15" fmla="*/ 688932 h 722602"/>
                <a:gd name="connsiteX0" fmla="*/ 17928 w 1395791"/>
                <a:gd name="connsiteY0" fmla="*/ 688932 h 722602"/>
                <a:gd name="connsiteX1" fmla="*/ 356131 w 1395791"/>
                <a:gd name="connsiteY1" fmla="*/ 713984 h 722602"/>
                <a:gd name="connsiteX2" fmla="*/ 1270531 w 1395791"/>
                <a:gd name="connsiteY2" fmla="*/ 663880 h 722602"/>
                <a:gd name="connsiteX3" fmla="*/ 1358213 w 1395791"/>
                <a:gd name="connsiteY3" fmla="*/ 475990 h 722602"/>
                <a:gd name="connsiteX4" fmla="*/ 1395791 w 1395791"/>
                <a:gd name="connsiteY4" fmla="*/ 375781 h 722602"/>
                <a:gd name="connsiteX5" fmla="*/ 1370739 w 1395791"/>
                <a:gd name="connsiteY5" fmla="*/ 125261 h 722602"/>
                <a:gd name="connsiteX6" fmla="*/ 1333161 w 1395791"/>
                <a:gd name="connsiteY6" fmla="*/ 100209 h 722602"/>
                <a:gd name="connsiteX7" fmla="*/ 1145270 w 1395791"/>
                <a:gd name="connsiteY7" fmla="*/ 37579 h 722602"/>
                <a:gd name="connsiteX8" fmla="*/ 1020010 w 1395791"/>
                <a:gd name="connsiteY8" fmla="*/ 0 h 722602"/>
                <a:gd name="connsiteX9" fmla="*/ 556547 w 1395791"/>
                <a:gd name="connsiteY9" fmla="*/ 25053 h 722602"/>
                <a:gd name="connsiteX10" fmla="*/ 456339 w 1395791"/>
                <a:gd name="connsiteY10" fmla="*/ 125261 h 722602"/>
                <a:gd name="connsiteX11" fmla="*/ 431287 w 1395791"/>
                <a:gd name="connsiteY11" fmla="*/ 187891 h 722602"/>
                <a:gd name="connsiteX12" fmla="*/ 368657 w 1395791"/>
                <a:gd name="connsiteY12" fmla="*/ 212943 h 722602"/>
                <a:gd name="connsiteX13" fmla="*/ 80558 w 1395791"/>
                <a:gd name="connsiteY13" fmla="*/ 400833 h 722602"/>
                <a:gd name="connsiteX14" fmla="*/ 17928 w 1395791"/>
                <a:gd name="connsiteY14" fmla="*/ 688932 h 722602"/>
                <a:gd name="connsiteX0" fmla="*/ 17928 w 1395791"/>
                <a:gd name="connsiteY0" fmla="*/ 688932 h 722602"/>
                <a:gd name="connsiteX1" fmla="*/ 356131 w 1395791"/>
                <a:gd name="connsiteY1" fmla="*/ 713984 h 722602"/>
                <a:gd name="connsiteX2" fmla="*/ 1270531 w 1395791"/>
                <a:gd name="connsiteY2" fmla="*/ 663880 h 722602"/>
                <a:gd name="connsiteX3" fmla="*/ 1358213 w 1395791"/>
                <a:gd name="connsiteY3" fmla="*/ 475990 h 722602"/>
                <a:gd name="connsiteX4" fmla="*/ 1395791 w 1395791"/>
                <a:gd name="connsiteY4" fmla="*/ 375781 h 722602"/>
                <a:gd name="connsiteX5" fmla="*/ 1370739 w 1395791"/>
                <a:gd name="connsiteY5" fmla="*/ 125261 h 722602"/>
                <a:gd name="connsiteX6" fmla="*/ 1333161 w 1395791"/>
                <a:gd name="connsiteY6" fmla="*/ 100209 h 722602"/>
                <a:gd name="connsiteX7" fmla="*/ 1145270 w 1395791"/>
                <a:gd name="connsiteY7" fmla="*/ 37579 h 722602"/>
                <a:gd name="connsiteX8" fmla="*/ 1020010 w 1395791"/>
                <a:gd name="connsiteY8" fmla="*/ 0 h 722602"/>
                <a:gd name="connsiteX9" fmla="*/ 556547 w 1395791"/>
                <a:gd name="connsiteY9" fmla="*/ 25053 h 722602"/>
                <a:gd name="connsiteX10" fmla="*/ 456339 w 1395791"/>
                <a:gd name="connsiteY10" fmla="*/ 125261 h 722602"/>
                <a:gd name="connsiteX11" fmla="*/ 368657 w 1395791"/>
                <a:gd name="connsiteY11" fmla="*/ 212943 h 722602"/>
                <a:gd name="connsiteX12" fmla="*/ 80558 w 1395791"/>
                <a:gd name="connsiteY12" fmla="*/ 400833 h 722602"/>
                <a:gd name="connsiteX13" fmla="*/ 17928 w 1395791"/>
                <a:gd name="connsiteY13" fmla="*/ 688932 h 722602"/>
                <a:gd name="connsiteX0" fmla="*/ 20547 w 1398410"/>
                <a:gd name="connsiteY0" fmla="*/ 688932 h 722602"/>
                <a:gd name="connsiteX1" fmla="*/ 358750 w 1398410"/>
                <a:gd name="connsiteY1" fmla="*/ 713984 h 722602"/>
                <a:gd name="connsiteX2" fmla="*/ 1273150 w 1398410"/>
                <a:gd name="connsiteY2" fmla="*/ 663880 h 722602"/>
                <a:gd name="connsiteX3" fmla="*/ 1360832 w 1398410"/>
                <a:gd name="connsiteY3" fmla="*/ 475990 h 722602"/>
                <a:gd name="connsiteX4" fmla="*/ 1398410 w 1398410"/>
                <a:gd name="connsiteY4" fmla="*/ 375781 h 722602"/>
                <a:gd name="connsiteX5" fmla="*/ 1373358 w 1398410"/>
                <a:gd name="connsiteY5" fmla="*/ 125261 h 722602"/>
                <a:gd name="connsiteX6" fmla="*/ 1335780 w 1398410"/>
                <a:gd name="connsiteY6" fmla="*/ 100209 h 722602"/>
                <a:gd name="connsiteX7" fmla="*/ 1147889 w 1398410"/>
                <a:gd name="connsiteY7" fmla="*/ 37579 h 722602"/>
                <a:gd name="connsiteX8" fmla="*/ 1022629 w 1398410"/>
                <a:gd name="connsiteY8" fmla="*/ 0 h 722602"/>
                <a:gd name="connsiteX9" fmla="*/ 559166 w 1398410"/>
                <a:gd name="connsiteY9" fmla="*/ 25053 h 722602"/>
                <a:gd name="connsiteX10" fmla="*/ 458958 w 1398410"/>
                <a:gd name="connsiteY10" fmla="*/ 125261 h 722602"/>
                <a:gd name="connsiteX11" fmla="*/ 83177 w 1398410"/>
                <a:gd name="connsiteY11" fmla="*/ 400833 h 722602"/>
                <a:gd name="connsiteX12" fmla="*/ 20547 w 1398410"/>
                <a:gd name="connsiteY12" fmla="*/ 688932 h 722602"/>
                <a:gd name="connsiteX0" fmla="*/ 20547 w 1398410"/>
                <a:gd name="connsiteY0" fmla="*/ 688932 h 722602"/>
                <a:gd name="connsiteX1" fmla="*/ 358750 w 1398410"/>
                <a:gd name="connsiteY1" fmla="*/ 713984 h 722602"/>
                <a:gd name="connsiteX2" fmla="*/ 1273150 w 1398410"/>
                <a:gd name="connsiteY2" fmla="*/ 663880 h 722602"/>
                <a:gd name="connsiteX3" fmla="*/ 1360832 w 1398410"/>
                <a:gd name="connsiteY3" fmla="*/ 475990 h 722602"/>
                <a:gd name="connsiteX4" fmla="*/ 1398410 w 1398410"/>
                <a:gd name="connsiteY4" fmla="*/ 375781 h 722602"/>
                <a:gd name="connsiteX5" fmla="*/ 1373358 w 1398410"/>
                <a:gd name="connsiteY5" fmla="*/ 125261 h 722602"/>
                <a:gd name="connsiteX6" fmla="*/ 1335780 w 1398410"/>
                <a:gd name="connsiteY6" fmla="*/ 100209 h 722602"/>
                <a:gd name="connsiteX7" fmla="*/ 1147889 w 1398410"/>
                <a:gd name="connsiteY7" fmla="*/ 37579 h 722602"/>
                <a:gd name="connsiteX8" fmla="*/ 1022629 w 1398410"/>
                <a:gd name="connsiteY8" fmla="*/ 0 h 722602"/>
                <a:gd name="connsiteX9" fmla="*/ 559166 w 1398410"/>
                <a:gd name="connsiteY9" fmla="*/ 25053 h 722602"/>
                <a:gd name="connsiteX10" fmla="*/ 458958 w 1398410"/>
                <a:gd name="connsiteY10" fmla="*/ 125261 h 722602"/>
                <a:gd name="connsiteX11" fmla="*/ 83177 w 1398410"/>
                <a:gd name="connsiteY11" fmla="*/ 400833 h 722602"/>
                <a:gd name="connsiteX12" fmla="*/ 20547 w 1398410"/>
                <a:gd name="connsiteY12" fmla="*/ 688932 h 722602"/>
                <a:gd name="connsiteX0" fmla="*/ 24173 w 1402036"/>
                <a:gd name="connsiteY0" fmla="*/ 699181 h 732851"/>
                <a:gd name="connsiteX1" fmla="*/ 362376 w 1402036"/>
                <a:gd name="connsiteY1" fmla="*/ 724233 h 732851"/>
                <a:gd name="connsiteX2" fmla="*/ 1276776 w 1402036"/>
                <a:gd name="connsiteY2" fmla="*/ 674129 h 732851"/>
                <a:gd name="connsiteX3" fmla="*/ 1364458 w 1402036"/>
                <a:gd name="connsiteY3" fmla="*/ 486239 h 732851"/>
                <a:gd name="connsiteX4" fmla="*/ 1402036 w 1402036"/>
                <a:gd name="connsiteY4" fmla="*/ 386030 h 732851"/>
                <a:gd name="connsiteX5" fmla="*/ 1376984 w 1402036"/>
                <a:gd name="connsiteY5" fmla="*/ 135510 h 732851"/>
                <a:gd name="connsiteX6" fmla="*/ 1339406 w 1402036"/>
                <a:gd name="connsiteY6" fmla="*/ 110458 h 732851"/>
                <a:gd name="connsiteX7" fmla="*/ 1151515 w 1402036"/>
                <a:gd name="connsiteY7" fmla="*/ 47828 h 732851"/>
                <a:gd name="connsiteX8" fmla="*/ 1026255 w 1402036"/>
                <a:gd name="connsiteY8" fmla="*/ 10249 h 732851"/>
                <a:gd name="connsiteX9" fmla="*/ 562792 w 1402036"/>
                <a:gd name="connsiteY9" fmla="*/ 35302 h 732851"/>
                <a:gd name="connsiteX10" fmla="*/ 86803 w 1402036"/>
                <a:gd name="connsiteY10" fmla="*/ 411082 h 732851"/>
                <a:gd name="connsiteX11" fmla="*/ 24173 w 1402036"/>
                <a:gd name="connsiteY11" fmla="*/ 699181 h 732851"/>
                <a:gd name="connsiteX0" fmla="*/ 24173 w 1402036"/>
                <a:gd name="connsiteY0" fmla="*/ 699181 h 732851"/>
                <a:gd name="connsiteX1" fmla="*/ 362376 w 1402036"/>
                <a:gd name="connsiteY1" fmla="*/ 724233 h 732851"/>
                <a:gd name="connsiteX2" fmla="*/ 1276776 w 1402036"/>
                <a:gd name="connsiteY2" fmla="*/ 674129 h 732851"/>
                <a:gd name="connsiteX3" fmla="*/ 1364458 w 1402036"/>
                <a:gd name="connsiteY3" fmla="*/ 486239 h 732851"/>
                <a:gd name="connsiteX4" fmla="*/ 1402036 w 1402036"/>
                <a:gd name="connsiteY4" fmla="*/ 386030 h 732851"/>
                <a:gd name="connsiteX5" fmla="*/ 1376984 w 1402036"/>
                <a:gd name="connsiteY5" fmla="*/ 135510 h 732851"/>
                <a:gd name="connsiteX6" fmla="*/ 1339406 w 1402036"/>
                <a:gd name="connsiteY6" fmla="*/ 110458 h 732851"/>
                <a:gd name="connsiteX7" fmla="*/ 1151515 w 1402036"/>
                <a:gd name="connsiteY7" fmla="*/ 47828 h 732851"/>
                <a:gd name="connsiteX8" fmla="*/ 1026255 w 1402036"/>
                <a:gd name="connsiteY8" fmla="*/ 10249 h 732851"/>
                <a:gd name="connsiteX9" fmla="*/ 562792 w 1402036"/>
                <a:gd name="connsiteY9" fmla="*/ 35302 h 732851"/>
                <a:gd name="connsiteX10" fmla="*/ 86803 w 1402036"/>
                <a:gd name="connsiteY10" fmla="*/ 411082 h 732851"/>
                <a:gd name="connsiteX11" fmla="*/ 24173 w 1402036"/>
                <a:gd name="connsiteY11" fmla="*/ 699181 h 732851"/>
                <a:gd name="connsiteX0" fmla="*/ 48546 w 1426409"/>
                <a:gd name="connsiteY0" fmla="*/ 688932 h 722602"/>
                <a:gd name="connsiteX1" fmla="*/ 386749 w 1426409"/>
                <a:gd name="connsiteY1" fmla="*/ 713984 h 722602"/>
                <a:gd name="connsiteX2" fmla="*/ 1301149 w 1426409"/>
                <a:gd name="connsiteY2" fmla="*/ 663880 h 722602"/>
                <a:gd name="connsiteX3" fmla="*/ 1388831 w 1426409"/>
                <a:gd name="connsiteY3" fmla="*/ 475990 h 722602"/>
                <a:gd name="connsiteX4" fmla="*/ 1426409 w 1426409"/>
                <a:gd name="connsiteY4" fmla="*/ 375781 h 722602"/>
                <a:gd name="connsiteX5" fmla="*/ 1401357 w 1426409"/>
                <a:gd name="connsiteY5" fmla="*/ 125261 h 722602"/>
                <a:gd name="connsiteX6" fmla="*/ 1363779 w 1426409"/>
                <a:gd name="connsiteY6" fmla="*/ 100209 h 722602"/>
                <a:gd name="connsiteX7" fmla="*/ 1175888 w 1426409"/>
                <a:gd name="connsiteY7" fmla="*/ 37579 h 722602"/>
                <a:gd name="connsiteX8" fmla="*/ 1050628 w 1426409"/>
                <a:gd name="connsiteY8" fmla="*/ 0 h 722602"/>
                <a:gd name="connsiteX9" fmla="*/ 111176 w 1426409"/>
                <a:gd name="connsiteY9" fmla="*/ 400833 h 722602"/>
                <a:gd name="connsiteX10" fmla="*/ 48546 w 1426409"/>
                <a:gd name="connsiteY10" fmla="*/ 688932 h 722602"/>
                <a:gd name="connsiteX0" fmla="*/ 48546 w 1426409"/>
                <a:gd name="connsiteY0" fmla="*/ 688932 h 722602"/>
                <a:gd name="connsiteX1" fmla="*/ 386749 w 1426409"/>
                <a:gd name="connsiteY1" fmla="*/ 713984 h 722602"/>
                <a:gd name="connsiteX2" fmla="*/ 1301149 w 1426409"/>
                <a:gd name="connsiteY2" fmla="*/ 663880 h 722602"/>
                <a:gd name="connsiteX3" fmla="*/ 1388831 w 1426409"/>
                <a:gd name="connsiteY3" fmla="*/ 475990 h 722602"/>
                <a:gd name="connsiteX4" fmla="*/ 1426409 w 1426409"/>
                <a:gd name="connsiteY4" fmla="*/ 375781 h 722602"/>
                <a:gd name="connsiteX5" fmla="*/ 1401357 w 1426409"/>
                <a:gd name="connsiteY5" fmla="*/ 125261 h 722602"/>
                <a:gd name="connsiteX6" fmla="*/ 1363779 w 1426409"/>
                <a:gd name="connsiteY6" fmla="*/ 100209 h 722602"/>
                <a:gd name="connsiteX7" fmla="*/ 1175888 w 1426409"/>
                <a:gd name="connsiteY7" fmla="*/ 37579 h 722602"/>
                <a:gd name="connsiteX8" fmla="*/ 1050628 w 1426409"/>
                <a:gd name="connsiteY8" fmla="*/ 0 h 722602"/>
                <a:gd name="connsiteX9" fmla="*/ 111176 w 1426409"/>
                <a:gd name="connsiteY9" fmla="*/ 400833 h 722602"/>
                <a:gd name="connsiteX10" fmla="*/ 48546 w 1426409"/>
                <a:gd name="connsiteY10" fmla="*/ 688932 h 722602"/>
                <a:gd name="connsiteX0" fmla="*/ 56477 w 1434340"/>
                <a:gd name="connsiteY0" fmla="*/ 669470 h 703140"/>
                <a:gd name="connsiteX1" fmla="*/ 394680 w 1434340"/>
                <a:gd name="connsiteY1" fmla="*/ 694522 h 703140"/>
                <a:gd name="connsiteX2" fmla="*/ 1309080 w 1434340"/>
                <a:gd name="connsiteY2" fmla="*/ 644418 h 703140"/>
                <a:gd name="connsiteX3" fmla="*/ 1396762 w 1434340"/>
                <a:gd name="connsiteY3" fmla="*/ 456528 h 703140"/>
                <a:gd name="connsiteX4" fmla="*/ 1434340 w 1434340"/>
                <a:gd name="connsiteY4" fmla="*/ 356319 h 703140"/>
                <a:gd name="connsiteX5" fmla="*/ 1409288 w 1434340"/>
                <a:gd name="connsiteY5" fmla="*/ 105799 h 703140"/>
                <a:gd name="connsiteX6" fmla="*/ 1371710 w 1434340"/>
                <a:gd name="connsiteY6" fmla="*/ 80747 h 703140"/>
                <a:gd name="connsiteX7" fmla="*/ 1183819 w 1434340"/>
                <a:gd name="connsiteY7" fmla="*/ 18117 h 703140"/>
                <a:gd name="connsiteX8" fmla="*/ 119107 w 1434340"/>
                <a:gd name="connsiteY8" fmla="*/ 381371 h 703140"/>
                <a:gd name="connsiteX9" fmla="*/ 56477 w 1434340"/>
                <a:gd name="connsiteY9" fmla="*/ 669470 h 703140"/>
                <a:gd name="connsiteX0" fmla="*/ 56477 w 1434340"/>
                <a:gd name="connsiteY0" fmla="*/ 665329 h 698999"/>
                <a:gd name="connsiteX1" fmla="*/ 394680 w 1434340"/>
                <a:gd name="connsiteY1" fmla="*/ 690381 h 698999"/>
                <a:gd name="connsiteX2" fmla="*/ 1309080 w 1434340"/>
                <a:gd name="connsiteY2" fmla="*/ 640277 h 698999"/>
                <a:gd name="connsiteX3" fmla="*/ 1396762 w 1434340"/>
                <a:gd name="connsiteY3" fmla="*/ 452387 h 698999"/>
                <a:gd name="connsiteX4" fmla="*/ 1434340 w 1434340"/>
                <a:gd name="connsiteY4" fmla="*/ 352178 h 698999"/>
                <a:gd name="connsiteX5" fmla="*/ 1409288 w 1434340"/>
                <a:gd name="connsiteY5" fmla="*/ 101658 h 698999"/>
                <a:gd name="connsiteX6" fmla="*/ 1183819 w 1434340"/>
                <a:gd name="connsiteY6" fmla="*/ 13976 h 698999"/>
                <a:gd name="connsiteX7" fmla="*/ 119107 w 1434340"/>
                <a:gd name="connsiteY7" fmla="*/ 377230 h 698999"/>
                <a:gd name="connsiteX8" fmla="*/ 56477 w 1434340"/>
                <a:gd name="connsiteY8" fmla="*/ 665329 h 698999"/>
                <a:gd name="connsiteX0" fmla="*/ 56477 w 1434340"/>
                <a:gd name="connsiteY0" fmla="*/ 665329 h 698999"/>
                <a:gd name="connsiteX1" fmla="*/ 394680 w 1434340"/>
                <a:gd name="connsiteY1" fmla="*/ 690381 h 698999"/>
                <a:gd name="connsiteX2" fmla="*/ 1309080 w 1434340"/>
                <a:gd name="connsiteY2" fmla="*/ 640277 h 698999"/>
                <a:gd name="connsiteX3" fmla="*/ 1396762 w 1434340"/>
                <a:gd name="connsiteY3" fmla="*/ 452387 h 698999"/>
                <a:gd name="connsiteX4" fmla="*/ 1434340 w 1434340"/>
                <a:gd name="connsiteY4" fmla="*/ 352178 h 698999"/>
                <a:gd name="connsiteX5" fmla="*/ 1409288 w 1434340"/>
                <a:gd name="connsiteY5" fmla="*/ 101658 h 698999"/>
                <a:gd name="connsiteX6" fmla="*/ 1183819 w 1434340"/>
                <a:gd name="connsiteY6" fmla="*/ 13976 h 698999"/>
                <a:gd name="connsiteX7" fmla="*/ 119107 w 1434340"/>
                <a:gd name="connsiteY7" fmla="*/ 377230 h 698999"/>
                <a:gd name="connsiteX8" fmla="*/ 56477 w 1434340"/>
                <a:gd name="connsiteY8" fmla="*/ 665329 h 698999"/>
                <a:gd name="connsiteX0" fmla="*/ 56477 w 1434340"/>
                <a:gd name="connsiteY0" fmla="*/ 651402 h 685072"/>
                <a:gd name="connsiteX1" fmla="*/ 394680 w 1434340"/>
                <a:gd name="connsiteY1" fmla="*/ 676454 h 685072"/>
                <a:gd name="connsiteX2" fmla="*/ 1309080 w 1434340"/>
                <a:gd name="connsiteY2" fmla="*/ 626350 h 685072"/>
                <a:gd name="connsiteX3" fmla="*/ 1396762 w 1434340"/>
                <a:gd name="connsiteY3" fmla="*/ 438460 h 685072"/>
                <a:gd name="connsiteX4" fmla="*/ 1434340 w 1434340"/>
                <a:gd name="connsiteY4" fmla="*/ 338251 h 685072"/>
                <a:gd name="connsiteX5" fmla="*/ 1183819 w 1434340"/>
                <a:gd name="connsiteY5" fmla="*/ 49 h 685072"/>
                <a:gd name="connsiteX6" fmla="*/ 119107 w 1434340"/>
                <a:gd name="connsiteY6" fmla="*/ 363303 h 685072"/>
                <a:gd name="connsiteX7" fmla="*/ 56477 w 1434340"/>
                <a:gd name="connsiteY7" fmla="*/ 651402 h 685072"/>
                <a:gd name="connsiteX0" fmla="*/ 56477 w 1423823"/>
                <a:gd name="connsiteY0" fmla="*/ 651778 h 685448"/>
                <a:gd name="connsiteX1" fmla="*/ 394680 w 1423823"/>
                <a:gd name="connsiteY1" fmla="*/ 676830 h 685448"/>
                <a:gd name="connsiteX2" fmla="*/ 1309080 w 1423823"/>
                <a:gd name="connsiteY2" fmla="*/ 626726 h 685448"/>
                <a:gd name="connsiteX3" fmla="*/ 1396762 w 1423823"/>
                <a:gd name="connsiteY3" fmla="*/ 438836 h 685448"/>
                <a:gd name="connsiteX4" fmla="*/ 1183819 w 1423823"/>
                <a:gd name="connsiteY4" fmla="*/ 425 h 685448"/>
                <a:gd name="connsiteX5" fmla="*/ 119107 w 1423823"/>
                <a:gd name="connsiteY5" fmla="*/ 363679 h 685448"/>
                <a:gd name="connsiteX6" fmla="*/ 56477 w 1423823"/>
                <a:gd name="connsiteY6" fmla="*/ 651778 h 685448"/>
                <a:gd name="connsiteX0" fmla="*/ 56477 w 1423823"/>
                <a:gd name="connsiteY0" fmla="*/ 651778 h 685448"/>
                <a:gd name="connsiteX1" fmla="*/ 394680 w 1423823"/>
                <a:gd name="connsiteY1" fmla="*/ 676830 h 685448"/>
                <a:gd name="connsiteX2" fmla="*/ 1309080 w 1423823"/>
                <a:gd name="connsiteY2" fmla="*/ 626726 h 685448"/>
                <a:gd name="connsiteX3" fmla="*/ 1396762 w 1423823"/>
                <a:gd name="connsiteY3" fmla="*/ 438836 h 685448"/>
                <a:gd name="connsiteX4" fmla="*/ 1183819 w 1423823"/>
                <a:gd name="connsiteY4" fmla="*/ 425 h 685448"/>
                <a:gd name="connsiteX5" fmla="*/ 119107 w 1423823"/>
                <a:gd name="connsiteY5" fmla="*/ 363679 h 685448"/>
                <a:gd name="connsiteX6" fmla="*/ 56477 w 1423823"/>
                <a:gd name="connsiteY6" fmla="*/ 651778 h 685448"/>
                <a:gd name="connsiteX0" fmla="*/ 56477 w 1423823"/>
                <a:gd name="connsiteY0" fmla="*/ 651778 h 685448"/>
                <a:gd name="connsiteX1" fmla="*/ 394680 w 1423823"/>
                <a:gd name="connsiteY1" fmla="*/ 676830 h 685448"/>
                <a:gd name="connsiteX2" fmla="*/ 1309080 w 1423823"/>
                <a:gd name="connsiteY2" fmla="*/ 626726 h 685448"/>
                <a:gd name="connsiteX3" fmla="*/ 1396762 w 1423823"/>
                <a:gd name="connsiteY3" fmla="*/ 438836 h 685448"/>
                <a:gd name="connsiteX4" fmla="*/ 1183819 w 1423823"/>
                <a:gd name="connsiteY4" fmla="*/ 425 h 685448"/>
                <a:gd name="connsiteX5" fmla="*/ 119107 w 1423823"/>
                <a:gd name="connsiteY5" fmla="*/ 363679 h 685448"/>
                <a:gd name="connsiteX6" fmla="*/ 56477 w 1423823"/>
                <a:gd name="connsiteY6" fmla="*/ 651778 h 685448"/>
                <a:gd name="connsiteX0" fmla="*/ 56477 w 1379605"/>
                <a:gd name="connsiteY0" fmla="*/ 655714 h 696651"/>
                <a:gd name="connsiteX1" fmla="*/ 394680 w 1379605"/>
                <a:gd name="connsiteY1" fmla="*/ 680766 h 696651"/>
                <a:gd name="connsiteX2" fmla="*/ 1309080 w 1379605"/>
                <a:gd name="connsiteY2" fmla="*/ 630662 h 696651"/>
                <a:gd name="connsiteX3" fmla="*/ 1183819 w 1379605"/>
                <a:gd name="connsiteY3" fmla="*/ 4361 h 696651"/>
                <a:gd name="connsiteX4" fmla="*/ 119107 w 1379605"/>
                <a:gd name="connsiteY4" fmla="*/ 367615 h 696651"/>
                <a:gd name="connsiteX5" fmla="*/ 56477 w 1379605"/>
                <a:gd name="connsiteY5" fmla="*/ 655714 h 696651"/>
                <a:gd name="connsiteX0" fmla="*/ 56477 w 1793472"/>
                <a:gd name="connsiteY0" fmla="*/ 765940 h 814440"/>
                <a:gd name="connsiteX1" fmla="*/ 394680 w 1793472"/>
                <a:gd name="connsiteY1" fmla="*/ 790992 h 814440"/>
                <a:gd name="connsiteX2" fmla="*/ 1309080 w 1793472"/>
                <a:gd name="connsiteY2" fmla="*/ 740888 h 814440"/>
                <a:gd name="connsiteX3" fmla="*/ 1740410 w 1793472"/>
                <a:gd name="connsiteY3" fmla="*/ 3268 h 814440"/>
                <a:gd name="connsiteX4" fmla="*/ 119107 w 1793472"/>
                <a:gd name="connsiteY4" fmla="*/ 477841 h 814440"/>
                <a:gd name="connsiteX5" fmla="*/ 56477 w 1793472"/>
                <a:gd name="connsiteY5" fmla="*/ 765940 h 814440"/>
                <a:gd name="connsiteX0" fmla="*/ 16930 w 1748566"/>
                <a:gd name="connsiteY0" fmla="*/ 842561 h 908366"/>
                <a:gd name="connsiteX1" fmla="*/ 355133 w 1748566"/>
                <a:gd name="connsiteY1" fmla="*/ 867613 h 908366"/>
                <a:gd name="connsiteX2" fmla="*/ 1269533 w 1748566"/>
                <a:gd name="connsiteY2" fmla="*/ 817509 h 908366"/>
                <a:gd name="connsiteX3" fmla="*/ 1700863 w 1748566"/>
                <a:gd name="connsiteY3" fmla="*/ 79889 h 908366"/>
                <a:gd name="connsiteX4" fmla="*/ 167024 w 1748566"/>
                <a:gd name="connsiteY4" fmla="*/ 93287 h 908366"/>
                <a:gd name="connsiteX5" fmla="*/ 16930 w 1748566"/>
                <a:gd name="connsiteY5" fmla="*/ 842561 h 908366"/>
                <a:gd name="connsiteX0" fmla="*/ 16930 w 1875739"/>
                <a:gd name="connsiteY0" fmla="*/ 891172 h 1575038"/>
                <a:gd name="connsiteX1" fmla="*/ 355133 w 1875739"/>
                <a:gd name="connsiteY1" fmla="*/ 916224 h 1575038"/>
                <a:gd name="connsiteX2" fmla="*/ 1690952 w 1875739"/>
                <a:gd name="connsiteY2" fmla="*/ 1557884 h 1575038"/>
                <a:gd name="connsiteX3" fmla="*/ 1700863 w 1875739"/>
                <a:gd name="connsiteY3" fmla="*/ 128500 h 1575038"/>
                <a:gd name="connsiteX4" fmla="*/ 167024 w 1875739"/>
                <a:gd name="connsiteY4" fmla="*/ 141898 h 1575038"/>
                <a:gd name="connsiteX5" fmla="*/ 16930 w 1875739"/>
                <a:gd name="connsiteY5" fmla="*/ 891172 h 1575038"/>
                <a:gd name="connsiteX0" fmla="*/ 16930 w 1875739"/>
                <a:gd name="connsiteY0" fmla="*/ 891172 h 1575038"/>
                <a:gd name="connsiteX1" fmla="*/ 355133 w 1875739"/>
                <a:gd name="connsiteY1" fmla="*/ 916224 h 1575038"/>
                <a:gd name="connsiteX2" fmla="*/ 1690952 w 1875739"/>
                <a:gd name="connsiteY2" fmla="*/ 1557884 h 1575038"/>
                <a:gd name="connsiteX3" fmla="*/ 1700863 w 1875739"/>
                <a:gd name="connsiteY3" fmla="*/ 128500 h 1575038"/>
                <a:gd name="connsiteX4" fmla="*/ 167024 w 1875739"/>
                <a:gd name="connsiteY4" fmla="*/ 141898 h 1575038"/>
                <a:gd name="connsiteX5" fmla="*/ 16930 w 1875739"/>
                <a:gd name="connsiteY5" fmla="*/ 891172 h 1575038"/>
                <a:gd name="connsiteX0" fmla="*/ 16930 w 1809898"/>
                <a:gd name="connsiteY0" fmla="*/ 891172 h 1575038"/>
                <a:gd name="connsiteX1" fmla="*/ 355133 w 1809898"/>
                <a:gd name="connsiteY1" fmla="*/ 916224 h 1575038"/>
                <a:gd name="connsiteX2" fmla="*/ 1690952 w 1809898"/>
                <a:gd name="connsiteY2" fmla="*/ 1557884 h 1575038"/>
                <a:gd name="connsiteX3" fmla="*/ 1700863 w 1809898"/>
                <a:gd name="connsiteY3" fmla="*/ 128500 h 1575038"/>
                <a:gd name="connsiteX4" fmla="*/ 167024 w 1809898"/>
                <a:gd name="connsiteY4" fmla="*/ 141898 h 1575038"/>
                <a:gd name="connsiteX5" fmla="*/ 16930 w 1809898"/>
                <a:gd name="connsiteY5" fmla="*/ 891172 h 1575038"/>
                <a:gd name="connsiteX0" fmla="*/ 16930 w 1809898"/>
                <a:gd name="connsiteY0" fmla="*/ 891172 h 1575038"/>
                <a:gd name="connsiteX1" fmla="*/ 355133 w 1809898"/>
                <a:gd name="connsiteY1" fmla="*/ 916224 h 1575038"/>
                <a:gd name="connsiteX2" fmla="*/ 1690952 w 1809898"/>
                <a:gd name="connsiteY2" fmla="*/ 1557884 h 1575038"/>
                <a:gd name="connsiteX3" fmla="*/ 1700863 w 1809898"/>
                <a:gd name="connsiteY3" fmla="*/ 128500 h 1575038"/>
                <a:gd name="connsiteX4" fmla="*/ 167024 w 1809898"/>
                <a:gd name="connsiteY4" fmla="*/ 141898 h 1575038"/>
                <a:gd name="connsiteX5" fmla="*/ 16930 w 1809898"/>
                <a:gd name="connsiteY5" fmla="*/ 891172 h 1575038"/>
                <a:gd name="connsiteX0" fmla="*/ 16930 w 1809898"/>
                <a:gd name="connsiteY0" fmla="*/ 891172 h 1575038"/>
                <a:gd name="connsiteX1" fmla="*/ 355133 w 1809898"/>
                <a:gd name="connsiteY1" fmla="*/ 916224 h 1575038"/>
                <a:gd name="connsiteX2" fmla="*/ 1690952 w 1809898"/>
                <a:gd name="connsiteY2" fmla="*/ 1557884 h 1575038"/>
                <a:gd name="connsiteX3" fmla="*/ 1700863 w 1809898"/>
                <a:gd name="connsiteY3" fmla="*/ 128500 h 1575038"/>
                <a:gd name="connsiteX4" fmla="*/ 167024 w 1809898"/>
                <a:gd name="connsiteY4" fmla="*/ 141898 h 1575038"/>
                <a:gd name="connsiteX5" fmla="*/ 16930 w 1809898"/>
                <a:gd name="connsiteY5" fmla="*/ 891172 h 1575038"/>
                <a:gd name="connsiteX0" fmla="*/ 16930 w 1700863"/>
                <a:gd name="connsiteY0" fmla="*/ 891172 h 1575038"/>
                <a:gd name="connsiteX1" fmla="*/ 355133 w 1700863"/>
                <a:gd name="connsiteY1" fmla="*/ 916224 h 1575038"/>
                <a:gd name="connsiteX2" fmla="*/ 1690952 w 1700863"/>
                <a:gd name="connsiteY2" fmla="*/ 1557884 h 1575038"/>
                <a:gd name="connsiteX3" fmla="*/ 1700863 w 1700863"/>
                <a:gd name="connsiteY3" fmla="*/ 128500 h 1575038"/>
                <a:gd name="connsiteX4" fmla="*/ 167024 w 1700863"/>
                <a:gd name="connsiteY4" fmla="*/ 141898 h 1575038"/>
                <a:gd name="connsiteX5" fmla="*/ 16930 w 1700863"/>
                <a:gd name="connsiteY5" fmla="*/ 891172 h 1575038"/>
                <a:gd name="connsiteX0" fmla="*/ 16930 w 1700863"/>
                <a:gd name="connsiteY0" fmla="*/ 811842 h 1495708"/>
                <a:gd name="connsiteX1" fmla="*/ 355133 w 1700863"/>
                <a:gd name="connsiteY1" fmla="*/ 836894 h 1495708"/>
                <a:gd name="connsiteX2" fmla="*/ 1690952 w 1700863"/>
                <a:gd name="connsiteY2" fmla="*/ 1478554 h 1495708"/>
                <a:gd name="connsiteX3" fmla="*/ 1700863 w 1700863"/>
                <a:gd name="connsiteY3" fmla="*/ 49170 h 1495708"/>
                <a:gd name="connsiteX4" fmla="*/ 167024 w 1700863"/>
                <a:gd name="connsiteY4" fmla="*/ 62568 h 1495708"/>
                <a:gd name="connsiteX5" fmla="*/ 16930 w 1700863"/>
                <a:gd name="connsiteY5" fmla="*/ 811842 h 1495708"/>
                <a:gd name="connsiteX0" fmla="*/ 22158 w 1706091"/>
                <a:gd name="connsiteY0" fmla="*/ 838717 h 1522583"/>
                <a:gd name="connsiteX1" fmla="*/ 360361 w 1706091"/>
                <a:gd name="connsiteY1" fmla="*/ 863769 h 1522583"/>
                <a:gd name="connsiteX2" fmla="*/ 1696180 w 1706091"/>
                <a:gd name="connsiteY2" fmla="*/ 1505429 h 1522583"/>
                <a:gd name="connsiteX3" fmla="*/ 1706091 w 1706091"/>
                <a:gd name="connsiteY3" fmla="*/ 76045 h 1522583"/>
                <a:gd name="connsiteX4" fmla="*/ 156349 w 1706091"/>
                <a:gd name="connsiteY4" fmla="*/ 49687 h 1522583"/>
                <a:gd name="connsiteX5" fmla="*/ 22158 w 1706091"/>
                <a:gd name="connsiteY5" fmla="*/ 838717 h 1522583"/>
                <a:gd name="connsiteX0" fmla="*/ 22158 w 1706091"/>
                <a:gd name="connsiteY0" fmla="*/ 838717 h 1522583"/>
                <a:gd name="connsiteX1" fmla="*/ 360361 w 1706091"/>
                <a:gd name="connsiteY1" fmla="*/ 863769 h 1522583"/>
                <a:gd name="connsiteX2" fmla="*/ 1696180 w 1706091"/>
                <a:gd name="connsiteY2" fmla="*/ 1505429 h 1522583"/>
                <a:gd name="connsiteX3" fmla="*/ 1706091 w 1706091"/>
                <a:gd name="connsiteY3" fmla="*/ 76045 h 1522583"/>
                <a:gd name="connsiteX4" fmla="*/ 156349 w 1706091"/>
                <a:gd name="connsiteY4" fmla="*/ 49687 h 1522583"/>
                <a:gd name="connsiteX5" fmla="*/ 22158 w 1706091"/>
                <a:gd name="connsiteY5" fmla="*/ 838717 h 1522583"/>
                <a:gd name="connsiteX0" fmla="*/ 22158 w 1706091"/>
                <a:gd name="connsiteY0" fmla="*/ 789030 h 1472896"/>
                <a:gd name="connsiteX1" fmla="*/ 360361 w 1706091"/>
                <a:gd name="connsiteY1" fmla="*/ 814082 h 1472896"/>
                <a:gd name="connsiteX2" fmla="*/ 1696180 w 1706091"/>
                <a:gd name="connsiteY2" fmla="*/ 1455742 h 1472896"/>
                <a:gd name="connsiteX3" fmla="*/ 1706091 w 1706091"/>
                <a:gd name="connsiteY3" fmla="*/ 26358 h 1472896"/>
                <a:gd name="connsiteX4" fmla="*/ 156349 w 1706091"/>
                <a:gd name="connsiteY4" fmla="*/ 0 h 1472896"/>
                <a:gd name="connsiteX5" fmla="*/ 22158 w 1706091"/>
                <a:gd name="connsiteY5" fmla="*/ 789030 h 1472896"/>
                <a:gd name="connsiteX0" fmla="*/ 3995 w 1687928"/>
                <a:gd name="connsiteY0" fmla="*/ 789030 h 1472896"/>
                <a:gd name="connsiteX1" fmla="*/ 342198 w 1687928"/>
                <a:gd name="connsiteY1" fmla="*/ 814082 h 1472896"/>
                <a:gd name="connsiteX2" fmla="*/ 1678017 w 1687928"/>
                <a:gd name="connsiteY2" fmla="*/ 1455742 h 1472896"/>
                <a:gd name="connsiteX3" fmla="*/ 1687928 w 1687928"/>
                <a:gd name="connsiteY3" fmla="*/ 26358 h 1472896"/>
                <a:gd name="connsiteX4" fmla="*/ 138186 w 1687928"/>
                <a:gd name="connsiteY4" fmla="*/ 0 h 1472896"/>
                <a:gd name="connsiteX5" fmla="*/ 3995 w 1687928"/>
                <a:gd name="connsiteY5" fmla="*/ 789030 h 1472896"/>
                <a:gd name="connsiteX0" fmla="*/ 3995 w 1687928"/>
                <a:gd name="connsiteY0" fmla="*/ 789030 h 1472896"/>
                <a:gd name="connsiteX1" fmla="*/ 342198 w 1687928"/>
                <a:gd name="connsiteY1" fmla="*/ 814082 h 1472896"/>
                <a:gd name="connsiteX2" fmla="*/ 1678017 w 1687928"/>
                <a:gd name="connsiteY2" fmla="*/ 1455742 h 1472896"/>
                <a:gd name="connsiteX3" fmla="*/ 1687928 w 1687928"/>
                <a:gd name="connsiteY3" fmla="*/ 26358 h 1472896"/>
                <a:gd name="connsiteX4" fmla="*/ 138186 w 1687928"/>
                <a:gd name="connsiteY4" fmla="*/ 0 h 1472896"/>
                <a:gd name="connsiteX5" fmla="*/ 3995 w 1687928"/>
                <a:gd name="connsiteY5" fmla="*/ 789030 h 1472896"/>
                <a:gd name="connsiteX0" fmla="*/ 0 w 1683933"/>
                <a:gd name="connsiteY0" fmla="*/ 789030 h 1472896"/>
                <a:gd name="connsiteX1" fmla="*/ 338203 w 1683933"/>
                <a:gd name="connsiteY1" fmla="*/ 814082 h 1472896"/>
                <a:gd name="connsiteX2" fmla="*/ 1674022 w 1683933"/>
                <a:gd name="connsiteY2" fmla="*/ 1455742 h 1472896"/>
                <a:gd name="connsiteX3" fmla="*/ 1683933 w 1683933"/>
                <a:gd name="connsiteY3" fmla="*/ 26358 h 1472896"/>
                <a:gd name="connsiteX4" fmla="*/ 134191 w 1683933"/>
                <a:gd name="connsiteY4" fmla="*/ 0 h 1472896"/>
                <a:gd name="connsiteX5" fmla="*/ 0 w 1683933"/>
                <a:gd name="connsiteY5" fmla="*/ 789030 h 1472896"/>
                <a:gd name="connsiteX0" fmla="*/ 0 w 1683933"/>
                <a:gd name="connsiteY0" fmla="*/ 789030 h 1472896"/>
                <a:gd name="connsiteX1" fmla="*/ 338203 w 1683933"/>
                <a:gd name="connsiteY1" fmla="*/ 814082 h 1472896"/>
                <a:gd name="connsiteX2" fmla="*/ 1674022 w 1683933"/>
                <a:gd name="connsiteY2" fmla="*/ 1455742 h 1472896"/>
                <a:gd name="connsiteX3" fmla="*/ 1683933 w 1683933"/>
                <a:gd name="connsiteY3" fmla="*/ 26358 h 1472896"/>
                <a:gd name="connsiteX4" fmla="*/ 134191 w 1683933"/>
                <a:gd name="connsiteY4" fmla="*/ 0 h 1472896"/>
                <a:gd name="connsiteX5" fmla="*/ 0 w 1683933"/>
                <a:gd name="connsiteY5" fmla="*/ 789030 h 1472896"/>
                <a:gd name="connsiteX0" fmla="*/ 0 w 1683933"/>
                <a:gd name="connsiteY0" fmla="*/ 789030 h 1512882"/>
                <a:gd name="connsiteX1" fmla="*/ 616498 w 1683933"/>
                <a:gd name="connsiteY1" fmla="*/ 1354770 h 1512882"/>
                <a:gd name="connsiteX2" fmla="*/ 1674022 w 1683933"/>
                <a:gd name="connsiteY2" fmla="*/ 1455742 h 1512882"/>
                <a:gd name="connsiteX3" fmla="*/ 1683933 w 1683933"/>
                <a:gd name="connsiteY3" fmla="*/ 26358 h 1512882"/>
                <a:gd name="connsiteX4" fmla="*/ 134191 w 1683933"/>
                <a:gd name="connsiteY4" fmla="*/ 0 h 1512882"/>
                <a:gd name="connsiteX5" fmla="*/ 0 w 1683933"/>
                <a:gd name="connsiteY5" fmla="*/ 789030 h 1512882"/>
                <a:gd name="connsiteX0" fmla="*/ 0 w 1702072"/>
                <a:gd name="connsiteY0" fmla="*/ 789030 h 1512883"/>
                <a:gd name="connsiteX1" fmla="*/ 616498 w 1702072"/>
                <a:gd name="connsiteY1" fmla="*/ 1354770 h 1512883"/>
                <a:gd name="connsiteX2" fmla="*/ 1702072 w 1702072"/>
                <a:gd name="connsiteY2" fmla="*/ 1455743 h 1512883"/>
                <a:gd name="connsiteX3" fmla="*/ 1683933 w 1702072"/>
                <a:gd name="connsiteY3" fmla="*/ 26358 h 1512883"/>
                <a:gd name="connsiteX4" fmla="*/ 134191 w 1702072"/>
                <a:gd name="connsiteY4" fmla="*/ 0 h 1512883"/>
                <a:gd name="connsiteX5" fmla="*/ 0 w 1702072"/>
                <a:gd name="connsiteY5" fmla="*/ 789030 h 1512883"/>
                <a:gd name="connsiteX0" fmla="*/ 0 w 1702072"/>
                <a:gd name="connsiteY0" fmla="*/ 789030 h 1512883"/>
                <a:gd name="connsiteX1" fmla="*/ 616498 w 1702072"/>
                <a:gd name="connsiteY1" fmla="*/ 1354770 h 1512883"/>
                <a:gd name="connsiteX2" fmla="*/ 1702072 w 1702072"/>
                <a:gd name="connsiteY2" fmla="*/ 1455743 h 1512883"/>
                <a:gd name="connsiteX3" fmla="*/ 1700762 w 1702072"/>
                <a:gd name="connsiteY3" fmla="*/ 26358 h 1512883"/>
                <a:gd name="connsiteX4" fmla="*/ 134191 w 1702072"/>
                <a:gd name="connsiteY4" fmla="*/ 0 h 1512883"/>
                <a:gd name="connsiteX5" fmla="*/ 0 w 1702072"/>
                <a:gd name="connsiteY5" fmla="*/ 789030 h 1512883"/>
                <a:gd name="connsiteX0" fmla="*/ 0 w 1705186"/>
                <a:gd name="connsiteY0" fmla="*/ 789030 h 1512883"/>
                <a:gd name="connsiteX1" fmla="*/ 616498 w 1705186"/>
                <a:gd name="connsiteY1" fmla="*/ 1354770 h 1512883"/>
                <a:gd name="connsiteX2" fmla="*/ 1702072 w 1705186"/>
                <a:gd name="connsiteY2" fmla="*/ 1455743 h 1512883"/>
                <a:gd name="connsiteX3" fmla="*/ 1700762 w 1705186"/>
                <a:gd name="connsiteY3" fmla="*/ 26358 h 1512883"/>
                <a:gd name="connsiteX4" fmla="*/ 134191 w 1705186"/>
                <a:gd name="connsiteY4" fmla="*/ 0 h 1512883"/>
                <a:gd name="connsiteX5" fmla="*/ 0 w 1705186"/>
                <a:gd name="connsiteY5" fmla="*/ 789030 h 1512883"/>
                <a:gd name="connsiteX0" fmla="*/ 0 w 1705186"/>
                <a:gd name="connsiteY0" fmla="*/ 789030 h 1538234"/>
                <a:gd name="connsiteX1" fmla="*/ 616498 w 1705186"/>
                <a:gd name="connsiteY1" fmla="*/ 1354770 h 1538234"/>
                <a:gd name="connsiteX2" fmla="*/ 1702072 w 1705186"/>
                <a:gd name="connsiteY2" fmla="*/ 1455743 h 1538234"/>
                <a:gd name="connsiteX3" fmla="*/ 1700762 w 1705186"/>
                <a:gd name="connsiteY3" fmla="*/ 26358 h 1538234"/>
                <a:gd name="connsiteX4" fmla="*/ 134191 w 1705186"/>
                <a:gd name="connsiteY4" fmla="*/ 0 h 1538234"/>
                <a:gd name="connsiteX5" fmla="*/ 0 w 1705186"/>
                <a:gd name="connsiteY5" fmla="*/ 789030 h 1538234"/>
                <a:gd name="connsiteX0" fmla="*/ 0 w 1705186"/>
                <a:gd name="connsiteY0" fmla="*/ 789030 h 1579251"/>
                <a:gd name="connsiteX1" fmla="*/ 661377 w 1705186"/>
                <a:gd name="connsiteY1" fmla="*/ 1477335 h 1579251"/>
                <a:gd name="connsiteX2" fmla="*/ 1702072 w 1705186"/>
                <a:gd name="connsiteY2" fmla="*/ 1455743 h 1579251"/>
                <a:gd name="connsiteX3" fmla="*/ 1700762 w 1705186"/>
                <a:gd name="connsiteY3" fmla="*/ 26358 h 1579251"/>
                <a:gd name="connsiteX4" fmla="*/ 134191 w 1705186"/>
                <a:gd name="connsiteY4" fmla="*/ 0 h 1579251"/>
                <a:gd name="connsiteX5" fmla="*/ 0 w 1705186"/>
                <a:gd name="connsiteY5" fmla="*/ 789030 h 1579251"/>
                <a:gd name="connsiteX0" fmla="*/ 0 w 1665917"/>
                <a:gd name="connsiteY0" fmla="*/ 968793 h 1569030"/>
                <a:gd name="connsiteX1" fmla="*/ 622108 w 1665917"/>
                <a:gd name="connsiteY1" fmla="*/ 1477335 h 1569030"/>
                <a:gd name="connsiteX2" fmla="*/ 1662803 w 1665917"/>
                <a:gd name="connsiteY2" fmla="*/ 1455743 h 1569030"/>
                <a:gd name="connsiteX3" fmla="*/ 1661493 w 1665917"/>
                <a:gd name="connsiteY3" fmla="*/ 26358 h 1569030"/>
                <a:gd name="connsiteX4" fmla="*/ 94922 w 1665917"/>
                <a:gd name="connsiteY4" fmla="*/ 0 h 1569030"/>
                <a:gd name="connsiteX5" fmla="*/ 0 w 1665917"/>
                <a:gd name="connsiteY5" fmla="*/ 968793 h 1569030"/>
                <a:gd name="connsiteX0" fmla="*/ 0 w 1665917"/>
                <a:gd name="connsiteY0" fmla="*/ 952665 h 1552903"/>
                <a:gd name="connsiteX1" fmla="*/ 622108 w 1665917"/>
                <a:gd name="connsiteY1" fmla="*/ 1461207 h 1552903"/>
                <a:gd name="connsiteX2" fmla="*/ 1662803 w 1665917"/>
                <a:gd name="connsiteY2" fmla="*/ 1439615 h 1552903"/>
                <a:gd name="connsiteX3" fmla="*/ 1661493 w 1665917"/>
                <a:gd name="connsiteY3" fmla="*/ 10230 h 1552903"/>
                <a:gd name="connsiteX4" fmla="*/ 83703 w 1665917"/>
                <a:gd name="connsiteY4" fmla="*/ 24727 h 1552903"/>
                <a:gd name="connsiteX5" fmla="*/ 0 w 1665917"/>
                <a:gd name="connsiteY5" fmla="*/ 952665 h 1552903"/>
                <a:gd name="connsiteX0" fmla="*/ 0 w 1665917"/>
                <a:gd name="connsiteY0" fmla="*/ 954687 h 1554925"/>
                <a:gd name="connsiteX1" fmla="*/ 622108 w 1665917"/>
                <a:gd name="connsiteY1" fmla="*/ 1463229 h 1554925"/>
                <a:gd name="connsiteX2" fmla="*/ 1662803 w 1665917"/>
                <a:gd name="connsiteY2" fmla="*/ 1441637 h 1554925"/>
                <a:gd name="connsiteX3" fmla="*/ 1661493 w 1665917"/>
                <a:gd name="connsiteY3" fmla="*/ 12252 h 1554925"/>
                <a:gd name="connsiteX4" fmla="*/ 100532 w 1665917"/>
                <a:gd name="connsiteY4" fmla="*/ 10406 h 1554925"/>
                <a:gd name="connsiteX5" fmla="*/ 0 w 1665917"/>
                <a:gd name="connsiteY5" fmla="*/ 954687 h 1554925"/>
                <a:gd name="connsiteX0" fmla="*/ 0 w 1665917"/>
                <a:gd name="connsiteY0" fmla="*/ 957303 h 1557541"/>
                <a:gd name="connsiteX1" fmla="*/ 622108 w 1665917"/>
                <a:gd name="connsiteY1" fmla="*/ 1465845 h 1557541"/>
                <a:gd name="connsiteX2" fmla="*/ 1662803 w 1665917"/>
                <a:gd name="connsiteY2" fmla="*/ 1444253 h 1557541"/>
                <a:gd name="connsiteX3" fmla="*/ 1661493 w 1665917"/>
                <a:gd name="connsiteY3" fmla="*/ 14868 h 1557541"/>
                <a:gd name="connsiteX4" fmla="*/ 100532 w 1665917"/>
                <a:gd name="connsiteY4" fmla="*/ 13022 h 1557541"/>
                <a:gd name="connsiteX5" fmla="*/ 0 w 1665917"/>
                <a:gd name="connsiteY5" fmla="*/ 957303 h 1557541"/>
                <a:gd name="connsiteX0" fmla="*/ 0 w 1665917"/>
                <a:gd name="connsiteY0" fmla="*/ 944281 h 1544519"/>
                <a:gd name="connsiteX1" fmla="*/ 622108 w 1665917"/>
                <a:gd name="connsiteY1" fmla="*/ 1452823 h 1544519"/>
                <a:gd name="connsiteX2" fmla="*/ 1662803 w 1665917"/>
                <a:gd name="connsiteY2" fmla="*/ 1431231 h 1544519"/>
                <a:gd name="connsiteX3" fmla="*/ 1661493 w 1665917"/>
                <a:gd name="connsiteY3" fmla="*/ 1846 h 1544519"/>
                <a:gd name="connsiteX4" fmla="*/ 100532 w 1665917"/>
                <a:gd name="connsiteY4" fmla="*/ 0 h 1544519"/>
                <a:gd name="connsiteX5" fmla="*/ 0 w 1665917"/>
                <a:gd name="connsiteY5" fmla="*/ 944281 h 1544519"/>
                <a:gd name="connsiteX0" fmla="*/ 0 w 1665917"/>
                <a:gd name="connsiteY0" fmla="*/ 944281 h 1544519"/>
                <a:gd name="connsiteX1" fmla="*/ 622108 w 1665917"/>
                <a:gd name="connsiteY1" fmla="*/ 1452823 h 1544519"/>
                <a:gd name="connsiteX2" fmla="*/ 1662803 w 1665917"/>
                <a:gd name="connsiteY2" fmla="*/ 1431231 h 1544519"/>
                <a:gd name="connsiteX3" fmla="*/ 1661493 w 1665917"/>
                <a:gd name="connsiteY3" fmla="*/ 1846 h 1544519"/>
                <a:gd name="connsiteX4" fmla="*/ 117362 w 1665917"/>
                <a:gd name="connsiteY4" fmla="*/ 0 h 1544519"/>
                <a:gd name="connsiteX5" fmla="*/ 0 w 1665917"/>
                <a:gd name="connsiteY5" fmla="*/ 944281 h 1544519"/>
                <a:gd name="connsiteX0" fmla="*/ 0 w 1665917"/>
                <a:gd name="connsiteY0" fmla="*/ 944281 h 1544519"/>
                <a:gd name="connsiteX1" fmla="*/ 622108 w 1665917"/>
                <a:gd name="connsiteY1" fmla="*/ 1452823 h 1544519"/>
                <a:gd name="connsiteX2" fmla="*/ 1662803 w 1665917"/>
                <a:gd name="connsiteY2" fmla="*/ 1431231 h 1544519"/>
                <a:gd name="connsiteX3" fmla="*/ 1661493 w 1665917"/>
                <a:gd name="connsiteY3" fmla="*/ 1846 h 1544519"/>
                <a:gd name="connsiteX4" fmla="*/ 117362 w 1665917"/>
                <a:gd name="connsiteY4" fmla="*/ 0 h 1544519"/>
                <a:gd name="connsiteX5" fmla="*/ 0 w 1665917"/>
                <a:gd name="connsiteY5" fmla="*/ 944281 h 1544519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65603"/>
                <a:gd name="connsiteY0" fmla="*/ 944280 h 1454690"/>
                <a:gd name="connsiteX1" fmla="*/ 610888 w 1665603"/>
                <a:gd name="connsiteY1" fmla="*/ 1452823 h 1454690"/>
                <a:gd name="connsiteX2" fmla="*/ 1663459 w 1665603"/>
                <a:gd name="connsiteY2" fmla="*/ 1085288 h 1454690"/>
                <a:gd name="connsiteX3" fmla="*/ 1650273 w 1665603"/>
                <a:gd name="connsiteY3" fmla="*/ 1846 h 1454690"/>
                <a:gd name="connsiteX4" fmla="*/ 106142 w 1665603"/>
                <a:gd name="connsiteY4" fmla="*/ 0 h 1454690"/>
                <a:gd name="connsiteX5" fmla="*/ 0 w 1665603"/>
                <a:gd name="connsiteY5" fmla="*/ 944280 h 1454690"/>
                <a:gd name="connsiteX0" fmla="*/ 0 w 1665603"/>
                <a:gd name="connsiteY0" fmla="*/ 944280 h 1168680"/>
                <a:gd name="connsiteX1" fmla="*/ 634639 w 1665603"/>
                <a:gd name="connsiteY1" fmla="*/ 1063638 h 1168680"/>
                <a:gd name="connsiteX2" fmla="*/ 1663459 w 1665603"/>
                <a:gd name="connsiteY2" fmla="*/ 1085288 h 1168680"/>
                <a:gd name="connsiteX3" fmla="*/ 1650273 w 1665603"/>
                <a:gd name="connsiteY3" fmla="*/ 1846 h 1168680"/>
                <a:gd name="connsiteX4" fmla="*/ 106142 w 1665603"/>
                <a:gd name="connsiteY4" fmla="*/ 0 h 1168680"/>
                <a:gd name="connsiteX5" fmla="*/ 0 w 1665603"/>
                <a:gd name="connsiteY5" fmla="*/ 944280 h 1168680"/>
                <a:gd name="connsiteX0" fmla="*/ 0 w 1665603"/>
                <a:gd name="connsiteY0" fmla="*/ 944280 h 1277358"/>
                <a:gd name="connsiteX1" fmla="*/ 634639 w 1665603"/>
                <a:gd name="connsiteY1" fmla="*/ 1063638 h 1277358"/>
                <a:gd name="connsiteX2" fmla="*/ 1663459 w 1665603"/>
                <a:gd name="connsiteY2" fmla="*/ 1215016 h 1277358"/>
                <a:gd name="connsiteX3" fmla="*/ 1650273 w 1665603"/>
                <a:gd name="connsiteY3" fmla="*/ 1846 h 1277358"/>
                <a:gd name="connsiteX4" fmla="*/ 106142 w 1665603"/>
                <a:gd name="connsiteY4" fmla="*/ 0 h 1277358"/>
                <a:gd name="connsiteX5" fmla="*/ 0 w 1665603"/>
                <a:gd name="connsiteY5" fmla="*/ 944280 h 1277358"/>
                <a:gd name="connsiteX0" fmla="*/ 0 w 1665603"/>
                <a:gd name="connsiteY0" fmla="*/ 944280 h 1215016"/>
                <a:gd name="connsiteX1" fmla="*/ 634639 w 1665603"/>
                <a:gd name="connsiteY1" fmla="*/ 1063638 h 1215016"/>
                <a:gd name="connsiteX2" fmla="*/ 1663459 w 1665603"/>
                <a:gd name="connsiteY2" fmla="*/ 1215016 h 1215016"/>
                <a:gd name="connsiteX3" fmla="*/ 1650273 w 1665603"/>
                <a:gd name="connsiteY3" fmla="*/ 1846 h 1215016"/>
                <a:gd name="connsiteX4" fmla="*/ 106142 w 1665603"/>
                <a:gd name="connsiteY4" fmla="*/ 0 h 1215016"/>
                <a:gd name="connsiteX5" fmla="*/ 0 w 1665603"/>
                <a:gd name="connsiteY5" fmla="*/ 944280 h 1215016"/>
                <a:gd name="connsiteX0" fmla="*/ 0 w 1665603"/>
                <a:gd name="connsiteY0" fmla="*/ 944280 h 1215016"/>
                <a:gd name="connsiteX1" fmla="*/ 634639 w 1665603"/>
                <a:gd name="connsiteY1" fmla="*/ 1063638 h 1215016"/>
                <a:gd name="connsiteX2" fmla="*/ 1663459 w 1665603"/>
                <a:gd name="connsiteY2" fmla="*/ 1215016 h 1215016"/>
                <a:gd name="connsiteX3" fmla="*/ 1650273 w 1665603"/>
                <a:gd name="connsiteY3" fmla="*/ 1846 h 1215016"/>
                <a:gd name="connsiteX4" fmla="*/ 106142 w 1665603"/>
                <a:gd name="connsiteY4" fmla="*/ 0 h 1215016"/>
                <a:gd name="connsiteX5" fmla="*/ 0 w 1665603"/>
                <a:gd name="connsiteY5" fmla="*/ 944280 h 1215016"/>
                <a:gd name="connsiteX0" fmla="*/ 0 w 1665603"/>
                <a:gd name="connsiteY0" fmla="*/ 944280 h 1215016"/>
                <a:gd name="connsiteX1" fmla="*/ 634639 w 1665603"/>
                <a:gd name="connsiteY1" fmla="*/ 1063638 h 1215016"/>
                <a:gd name="connsiteX2" fmla="*/ 1663459 w 1665603"/>
                <a:gd name="connsiteY2" fmla="*/ 1215016 h 1215016"/>
                <a:gd name="connsiteX3" fmla="*/ 1650273 w 1665603"/>
                <a:gd name="connsiteY3" fmla="*/ 1846 h 1215016"/>
                <a:gd name="connsiteX4" fmla="*/ 106142 w 1665603"/>
                <a:gd name="connsiteY4" fmla="*/ 0 h 1215016"/>
                <a:gd name="connsiteX5" fmla="*/ 0 w 1665603"/>
                <a:gd name="connsiteY5" fmla="*/ 944280 h 1215016"/>
                <a:gd name="connsiteX0" fmla="*/ 0 w 1665603"/>
                <a:gd name="connsiteY0" fmla="*/ 944280 h 1215016"/>
                <a:gd name="connsiteX1" fmla="*/ 634639 w 1665603"/>
                <a:gd name="connsiteY1" fmla="*/ 1063638 h 1215016"/>
                <a:gd name="connsiteX2" fmla="*/ 1663459 w 1665603"/>
                <a:gd name="connsiteY2" fmla="*/ 1215016 h 1215016"/>
                <a:gd name="connsiteX3" fmla="*/ 1650273 w 1665603"/>
                <a:gd name="connsiteY3" fmla="*/ 1846 h 1215016"/>
                <a:gd name="connsiteX4" fmla="*/ 106142 w 1665603"/>
                <a:gd name="connsiteY4" fmla="*/ 0 h 1215016"/>
                <a:gd name="connsiteX5" fmla="*/ 0 w 1665603"/>
                <a:gd name="connsiteY5" fmla="*/ 944280 h 1215016"/>
                <a:gd name="connsiteX0" fmla="*/ 37855 w 1597316"/>
                <a:gd name="connsiteY0" fmla="*/ 0 h 1215016"/>
                <a:gd name="connsiteX1" fmla="*/ 566352 w 1597316"/>
                <a:gd name="connsiteY1" fmla="*/ 1063638 h 1215016"/>
                <a:gd name="connsiteX2" fmla="*/ 1595172 w 1597316"/>
                <a:gd name="connsiteY2" fmla="*/ 1215016 h 1215016"/>
                <a:gd name="connsiteX3" fmla="*/ 1581986 w 1597316"/>
                <a:gd name="connsiteY3" fmla="*/ 1846 h 1215016"/>
                <a:gd name="connsiteX4" fmla="*/ 37855 w 1597316"/>
                <a:gd name="connsiteY4" fmla="*/ 0 h 1215016"/>
                <a:gd name="connsiteX0" fmla="*/ 39866 w 1599327"/>
                <a:gd name="connsiteY0" fmla="*/ 0 h 1215016"/>
                <a:gd name="connsiteX1" fmla="*/ 538675 w 1599327"/>
                <a:gd name="connsiteY1" fmla="*/ 1124178 h 1215016"/>
                <a:gd name="connsiteX2" fmla="*/ 1597183 w 1599327"/>
                <a:gd name="connsiteY2" fmla="*/ 1215016 h 1215016"/>
                <a:gd name="connsiteX3" fmla="*/ 1583997 w 1599327"/>
                <a:gd name="connsiteY3" fmla="*/ 1846 h 1215016"/>
                <a:gd name="connsiteX4" fmla="*/ 39866 w 1599327"/>
                <a:gd name="connsiteY4" fmla="*/ 0 h 1215016"/>
                <a:gd name="connsiteX0" fmla="*/ 0 w 1559461"/>
                <a:gd name="connsiteY0" fmla="*/ 0 h 1215016"/>
                <a:gd name="connsiteX1" fmla="*/ 498809 w 1559461"/>
                <a:gd name="connsiteY1" fmla="*/ 1124178 h 1215016"/>
                <a:gd name="connsiteX2" fmla="*/ 1557317 w 1559461"/>
                <a:gd name="connsiteY2" fmla="*/ 1215016 h 1215016"/>
                <a:gd name="connsiteX3" fmla="*/ 1544131 w 1559461"/>
                <a:gd name="connsiteY3" fmla="*/ 1846 h 1215016"/>
                <a:gd name="connsiteX4" fmla="*/ 0 w 1559461"/>
                <a:gd name="connsiteY4" fmla="*/ 0 h 1215016"/>
                <a:gd name="connsiteX0" fmla="*/ 0 w 1559461"/>
                <a:gd name="connsiteY0" fmla="*/ 0 h 1215016"/>
                <a:gd name="connsiteX1" fmla="*/ 498809 w 1559461"/>
                <a:gd name="connsiteY1" fmla="*/ 1124178 h 1215016"/>
                <a:gd name="connsiteX2" fmla="*/ 1557317 w 1559461"/>
                <a:gd name="connsiteY2" fmla="*/ 1215016 h 1215016"/>
                <a:gd name="connsiteX3" fmla="*/ 1544131 w 1559461"/>
                <a:gd name="connsiteY3" fmla="*/ 1846 h 1215016"/>
                <a:gd name="connsiteX4" fmla="*/ 0 w 1559461"/>
                <a:gd name="connsiteY4" fmla="*/ 0 h 1215016"/>
                <a:gd name="connsiteX0" fmla="*/ 0 w 1559461"/>
                <a:gd name="connsiteY0" fmla="*/ 0 h 1215016"/>
                <a:gd name="connsiteX1" fmla="*/ 498809 w 1559461"/>
                <a:gd name="connsiteY1" fmla="*/ 1124178 h 1215016"/>
                <a:gd name="connsiteX2" fmla="*/ 1557317 w 1559461"/>
                <a:gd name="connsiteY2" fmla="*/ 1215016 h 1215016"/>
                <a:gd name="connsiteX3" fmla="*/ 1544131 w 1559461"/>
                <a:gd name="connsiteY3" fmla="*/ 1846 h 1215016"/>
                <a:gd name="connsiteX4" fmla="*/ 0 w 1559461"/>
                <a:gd name="connsiteY4" fmla="*/ 0 h 1215016"/>
                <a:gd name="connsiteX0" fmla="*/ 0 w 1559461"/>
                <a:gd name="connsiteY0" fmla="*/ 0 h 1215016"/>
                <a:gd name="connsiteX1" fmla="*/ 498809 w 1559461"/>
                <a:gd name="connsiteY1" fmla="*/ 1124178 h 1215016"/>
                <a:gd name="connsiteX2" fmla="*/ 1557317 w 1559461"/>
                <a:gd name="connsiteY2" fmla="*/ 1215016 h 1215016"/>
                <a:gd name="connsiteX3" fmla="*/ 1544131 w 1559461"/>
                <a:gd name="connsiteY3" fmla="*/ 1846 h 1215016"/>
                <a:gd name="connsiteX4" fmla="*/ 0 w 1559461"/>
                <a:gd name="connsiteY4" fmla="*/ 0 h 1215016"/>
                <a:gd name="connsiteX0" fmla="*/ 0 w 1559461"/>
                <a:gd name="connsiteY0" fmla="*/ 0 h 1215016"/>
                <a:gd name="connsiteX1" fmla="*/ 498809 w 1559461"/>
                <a:gd name="connsiteY1" fmla="*/ 1124178 h 1215016"/>
                <a:gd name="connsiteX2" fmla="*/ 1557317 w 1559461"/>
                <a:gd name="connsiteY2" fmla="*/ 1215016 h 1215016"/>
                <a:gd name="connsiteX3" fmla="*/ 1544131 w 1559461"/>
                <a:gd name="connsiteY3" fmla="*/ 1846 h 1215016"/>
                <a:gd name="connsiteX4" fmla="*/ 0 w 1559461"/>
                <a:gd name="connsiteY4" fmla="*/ 0 h 1215016"/>
                <a:gd name="connsiteX0" fmla="*/ 0 w 1559461"/>
                <a:gd name="connsiteY0" fmla="*/ 0 h 1215016"/>
                <a:gd name="connsiteX1" fmla="*/ 498809 w 1559461"/>
                <a:gd name="connsiteY1" fmla="*/ 1124178 h 1215016"/>
                <a:gd name="connsiteX2" fmla="*/ 1557317 w 1559461"/>
                <a:gd name="connsiteY2" fmla="*/ 1215016 h 1215016"/>
                <a:gd name="connsiteX3" fmla="*/ 1544131 w 1559461"/>
                <a:gd name="connsiteY3" fmla="*/ 1846 h 1215016"/>
                <a:gd name="connsiteX4" fmla="*/ 0 w 1559461"/>
                <a:gd name="connsiteY4" fmla="*/ 0 h 1215016"/>
                <a:gd name="connsiteX0" fmla="*/ 0 w 1548556"/>
                <a:gd name="connsiteY0" fmla="*/ 0 h 1215016"/>
                <a:gd name="connsiteX1" fmla="*/ 498809 w 1548556"/>
                <a:gd name="connsiteY1" fmla="*/ 1124178 h 1215016"/>
                <a:gd name="connsiteX2" fmla="*/ 1545442 w 1548556"/>
                <a:gd name="connsiteY2" fmla="*/ 1215016 h 1215016"/>
                <a:gd name="connsiteX3" fmla="*/ 1544131 w 1548556"/>
                <a:gd name="connsiteY3" fmla="*/ 1846 h 1215016"/>
                <a:gd name="connsiteX4" fmla="*/ 0 w 1548556"/>
                <a:gd name="connsiteY4" fmla="*/ 0 h 1215016"/>
                <a:gd name="connsiteX0" fmla="*/ 196496 w 1745052"/>
                <a:gd name="connsiteY0" fmla="*/ 0 h 1215016"/>
                <a:gd name="connsiteX1" fmla="*/ 113414 w 1745052"/>
                <a:gd name="connsiteY1" fmla="*/ 951207 h 1215016"/>
                <a:gd name="connsiteX2" fmla="*/ 1741938 w 1745052"/>
                <a:gd name="connsiteY2" fmla="*/ 1215016 h 1215016"/>
                <a:gd name="connsiteX3" fmla="*/ 1740627 w 1745052"/>
                <a:gd name="connsiteY3" fmla="*/ 1846 h 1215016"/>
                <a:gd name="connsiteX4" fmla="*/ 196496 w 1745052"/>
                <a:gd name="connsiteY4" fmla="*/ 0 h 1215016"/>
                <a:gd name="connsiteX0" fmla="*/ 196496 w 1750413"/>
                <a:gd name="connsiteY0" fmla="*/ 0 h 998803"/>
                <a:gd name="connsiteX1" fmla="*/ 113414 w 1750413"/>
                <a:gd name="connsiteY1" fmla="*/ 951207 h 998803"/>
                <a:gd name="connsiteX2" fmla="*/ 1747876 w 1750413"/>
                <a:gd name="connsiteY2" fmla="*/ 998803 h 998803"/>
                <a:gd name="connsiteX3" fmla="*/ 1740627 w 1750413"/>
                <a:gd name="connsiteY3" fmla="*/ 1846 h 998803"/>
                <a:gd name="connsiteX4" fmla="*/ 196496 w 1750413"/>
                <a:gd name="connsiteY4" fmla="*/ 0 h 998803"/>
                <a:gd name="connsiteX0" fmla="*/ 83082 w 1636999"/>
                <a:gd name="connsiteY0" fmla="*/ 0 h 998803"/>
                <a:gd name="connsiteX1" fmla="*/ 0 w 1636999"/>
                <a:gd name="connsiteY1" fmla="*/ 951207 h 998803"/>
                <a:gd name="connsiteX2" fmla="*/ 1634462 w 1636999"/>
                <a:gd name="connsiteY2" fmla="*/ 998803 h 998803"/>
                <a:gd name="connsiteX3" fmla="*/ 1627213 w 1636999"/>
                <a:gd name="connsiteY3" fmla="*/ 1846 h 998803"/>
                <a:gd name="connsiteX4" fmla="*/ 83082 w 1636999"/>
                <a:gd name="connsiteY4" fmla="*/ 0 h 998803"/>
                <a:gd name="connsiteX0" fmla="*/ 83082 w 1636999"/>
                <a:gd name="connsiteY0" fmla="*/ 0 h 998803"/>
                <a:gd name="connsiteX1" fmla="*/ 0 w 1636999"/>
                <a:gd name="connsiteY1" fmla="*/ 951207 h 998803"/>
                <a:gd name="connsiteX2" fmla="*/ 1634462 w 1636999"/>
                <a:gd name="connsiteY2" fmla="*/ 998803 h 998803"/>
                <a:gd name="connsiteX3" fmla="*/ 1627213 w 1636999"/>
                <a:gd name="connsiteY3" fmla="*/ 1846 h 998803"/>
                <a:gd name="connsiteX4" fmla="*/ 83082 w 1636999"/>
                <a:gd name="connsiteY4" fmla="*/ 0 h 998803"/>
                <a:gd name="connsiteX0" fmla="*/ 83082 w 1636999"/>
                <a:gd name="connsiteY0" fmla="*/ 0 h 998803"/>
                <a:gd name="connsiteX1" fmla="*/ 0 w 1636999"/>
                <a:gd name="connsiteY1" fmla="*/ 951207 h 998803"/>
                <a:gd name="connsiteX2" fmla="*/ 1634462 w 1636999"/>
                <a:gd name="connsiteY2" fmla="*/ 998803 h 998803"/>
                <a:gd name="connsiteX3" fmla="*/ 1627213 w 1636999"/>
                <a:gd name="connsiteY3" fmla="*/ 1846 h 998803"/>
                <a:gd name="connsiteX4" fmla="*/ 83082 w 1636999"/>
                <a:gd name="connsiteY4" fmla="*/ 0 h 99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999" h="998803">
                  <a:moveTo>
                    <a:pt x="83082" y="0"/>
                  </a:moveTo>
                  <a:cubicBezTo>
                    <a:pt x="32563" y="687230"/>
                    <a:pt x="120581" y="439063"/>
                    <a:pt x="0" y="951207"/>
                  </a:cubicBezTo>
                  <a:cubicBezTo>
                    <a:pt x="639439" y="918494"/>
                    <a:pt x="986160" y="927832"/>
                    <a:pt x="1634462" y="998803"/>
                  </a:cubicBezTo>
                  <a:cubicBezTo>
                    <a:pt x="1644992" y="593723"/>
                    <a:pt x="1618808" y="452529"/>
                    <a:pt x="1627213" y="1846"/>
                  </a:cubicBezTo>
                  <a:lnTo>
                    <a:pt x="83082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flipH="1" flipV="1">
              <a:off x="4111883" y="4049985"/>
              <a:ext cx="1559461" cy="834170"/>
            </a:xfrm>
            <a:custGeom>
              <a:avLst/>
              <a:gdLst>
                <a:gd name="connsiteX0" fmla="*/ 26267 w 1404130"/>
                <a:gd name="connsiteY0" fmla="*/ 688932 h 776614"/>
                <a:gd name="connsiteX1" fmla="*/ 364470 w 1404130"/>
                <a:gd name="connsiteY1" fmla="*/ 713984 h 776614"/>
                <a:gd name="connsiteX2" fmla="*/ 427100 w 1404130"/>
                <a:gd name="connsiteY2" fmla="*/ 751562 h 776614"/>
                <a:gd name="connsiteX3" fmla="*/ 614990 w 1404130"/>
                <a:gd name="connsiteY3" fmla="*/ 776614 h 776614"/>
                <a:gd name="connsiteX4" fmla="*/ 1153609 w 1404130"/>
                <a:gd name="connsiteY4" fmla="*/ 751562 h 776614"/>
                <a:gd name="connsiteX5" fmla="*/ 1278870 w 1404130"/>
                <a:gd name="connsiteY5" fmla="*/ 663880 h 776614"/>
                <a:gd name="connsiteX6" fmla="*/ 1366552 w 1404130"/>
                <a:gd name="connsiteY6" fmla="*/ 475990 h 776614"/>
                <a:gd name="connsiteX7" fmla="*/ 1404130 w 1404130"/>
                <a:gd name="connsiteY7" fmla="*/ 375781 h 776614"/>
                <a:gd name="connsiteX8" fmla="*/ 1379078 w 1404130"/>
                <a:gd name="connsiteY8" fmla="*/ 125261 h 776614"/>
                <a:gd name="connsiteX9" fmla="*/ 1341500 w 1404130"/>
                <a:gd name="connsiteY9" fmla="*/ 100209 h 776614"/>
                <a:gd name="connsiteX10" fmla="*/ 1153609 w 1404130"/>
                <a:gd name="connsiteY10" fmla="*/ 37579 h 776614"/>
                <a:gd name="connsiteX11" fmla="*/ 1028349 w 1404130"/>
                <a:gd name="connsiteY11" fmla="*/ 0 h 776614"/>
                <a:gd name="connsiteX12" fmla="*/ 564886 w 1404130"/>
                <a:gd name="connsiteY12" fmla="*/ 25053 h 776614"/>
                <a:gd name="connsiteX13" fmla="*/ 464678 w 1404130"/>
                <a:gd name="connsiteY13" fmla="*/ 125261 h 776614"/>
                <a:gd name="connsiteX14" fmla="*/ 439626 w 1404130"/>
                <a:gd name="connsiteY14" fmla="*/ 187891 h 776614"/>
                <a:gd name="connsiteX15" fmla="*/ 376996 w 1404130"/>
                <a:gd name="connsiteY15" fmla="*/ 212943 h 776614"/>
                <a:gd name="connsiteX16" fmla="*/ 276787 w 1404130"/>
                <a:gd name="connsiteY16" fmla="*/ 275573 h 776614"/>
                <a:gd name="connsiteX17" fmla="*/ 251735 w 1404130"/>
                <a:gd name="connsiteY17" fmla="*/ 313151 h 776614"/>
                <a:gd name="connsiteX18" fmla="*/ 189105 w 1404130"/>
                <a:gd name="connsiteY18" fmla="*/ 338203 h 776614"/>
                <a:gd name="connsiteX19" fmla="*/ 88897 w 1404130"/>
                <a:gd name="connsiteY19" fmla="*/ 400833 h 776614"/>
                <a:gd name="connsiteX20" fmla="*/ 26267 w 1404130"/>
                <a:gd name="connsiteY20" fmla="*/ 626302 h 776614"/>
                <a:gd name="connsiteX21" fmla="*/ 26267 w 1404130"/>
                <a:gd name="connsiteY21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414604 w 1391634"/>
                <a:gd name="connsiteY2" fmla="*/ 751562 h 776614"/>
                <a:gd name="connsiteX3" fmla="*/ 602494 w 1391634"/>
                <a:gd name="connsiteY3" fmla="*/ 776614 h 776614"/>
                <a:gd name="connsiteX4" fmla="*/ 1141113 w 1391634"/>
                <a:gd name="connsiteY4" fmla="*/ 751562 h 776614"/>
                <a:gd name="connsiteX5" fmla="*/ 1266374 w 1391634"/>
                <a:gd name="connsiteY5" fmla="*/ 663880 h 776614"/>
                <a:gd name="connsiteX6" fmla="*/ 1354056 w 1391634"/>
                <a:gd name="connsiteY6" fmla="*/ 475990 h 776614"/>
                <a:gd name="connsiteX7" fmla="*/ 1391634 w 1391634"/>
                <a:gd name="connsiteY7" fmla="*/ 375781 h 776614"/>
                <a:gd name="connsiteX8" fmla="*/ 1366582 w 1391634"/>
                <a:gd name="connsiteY8" fmla="*/ 125261 h 776614"/>
                <a:gd name="connsiteX9" fmla="*/ 1329004 w 1391634"/>
                <a:gd name="connsiteY9" fmla="*/ 100209 h 776614"/>
                <a:gd name="connsiteX10" fmla="*/ 1141113 w 1391634"/>
                <a:gd name="connsiteY10" fmla="*/ 37579 h 776614"/>
                <a:gd name="connsiteX11" fmla="*/ 1015853 w 1391634"/>
                <a:gd name="connsiteY11" fmla="*/ 0 h 776614"/>
                <a:gd name="connsiteX12" fmla="*/ 552390 w 1391634"/>
                <a:gd name="connsiteY12" fmla="*/ 25053 h 776614"/>
                <a:gd name="connsiteX13" fmla="*/ 452182 w 1391634"/>
                <a:gd name="connsiteY13" fmla="*/ 125261 h 776614"/>
                <a:gd name="connsiteX14" fmla="*/ 427130 w 1391634"/>
                <a:gd name="connsiteY14" fmla="*/ 187891 h 776614"/>
                <a:gd name="connsiteX15" fmla="*/ 364500 w 1391634"/>
                <a:gd name="connsiteY15" fmla="*/ 212943 h 776614"/>
                <a:gd name="connsiteX16" fmla="*/ 264291 w 1391634"/>
                <a:gd name="connsiteY16" fmla="*/ 275573 h 776614"/>
                <a:gd name="connsiteX17" fmla="*/ 239239 w 1391634"/>
                <a:gd name="connsiteY17" fmla="*/ 313151 h 776614"/>
                <a:gd name="connsiteX18" fmla="*/ 176609 w 1391634"/>
                <a:gd name="connsiteY18" fmla="*/ 338203 h 776614"/>
                <a:gd name="connsiteX19" fmla="*/ 76401 w 1391634"/>
                <a:gd name="connsiteY19" fmla="*/ 400833 h 776614"/>
                <a:gd name="connsiteX20" fmla="*/ 13771 w 1391634"/>
                <a:gd name="connsiteY20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414604 w 1391634"/>
                <a:gd name="connsiteY2" fmla="*/ 751562 h 776614"/>
                <a:gd name="connsiteX3" fmla="*/ 602494 w 1391634"/>
                <a:gd name="connsiteY3" fmla="*/ 776614 h 776614"/>
                <a:gd name="connsiteX4" fmla="*/ 1141113 w 1391634"/>
                <a:gd name="connsiteY4" fmla="*/ 751562 h 776614"/>
                <a:gd name="connsiteX5" fmla="*/ 1266374 w 1391634"/>
                <a:gd name="connsiteY5" fmla="*/ 663880 h 776614"/>
                <a:gd name="connsiteX6" fmla="*/ 1354056 w 1391634"/>
                <a:gd name="connsiteY6" fmla="*/ 475990 h 776614"/>
                <a:gd name="connsiteX7" fmla="*/ 1391634 w 1391634"/>
                <a:gd name="connsiteY7" fmla="*/ 375781 h 776614"/>
                <a:gd name="connsiteX8" fmla="*/ 1366582 w 1391634"/>
                <a:gd name="connsiteY8" fmla="*/ 125261 h 776614"/>
                <a:gd name="connsiteX9" fmla="*/ 1329004 w 1391634"/>
                <a:gd name="connsiteY9" fmla="*/ 100209 h 776614"/>
                <a:gd name="connsiteX10" fmla="*/ 1141113 w 1391634"/>
                <a:gd name="connsiteY10" fmla="*/ 37579 h 776614"/>
                <a:gd name="connsiteX11" fmla="*/ 1015853 w 1391634"/>
                <a:gd name="connsiteY11" fmla="*/ 0 h 776614"/>
                <a:gd name="connsiteX12" fmla="*/ 552390 w 1391634"/>
                <a:gd name="connsiteY12" fmla="*/ 25053 h 776614"/>
                <a:gd name="connsiteX13" fmla="*/ 452182 w 1391634"/>
                <a:gd name="connsiteY13" fmla="*/ 125261 h 776614"/>
                <a:gd name="connsiteX14" fmla="*/ 427130 w 1391634"/>
                <a:gd name="connsiteY14" fmla="*/ 187891 h 776614"/>
                <a:gd name="connsiteX15" fmla="*/ 364500 w 1391634"/>
                <a:gd name="connsiteY15" fmla="*/ 212943 h 776614"/>
                <a:gd name="connsiteX16" fmla="*/ 264291 w 1391634"/>
                <a:gd name="connsiteY16" fmla="*/ 275573 h 776614"/>
                <a:gd name="connsiteX17" fmla="*/ 239239 w 1391634"/>
                <a:gd name="connsiteY17" fmla="*/ 313151 h 776614"/>
                <a:gd name="connsiteX18" fmla="*/ 176609 w 1391634"/>
                <a:gd name="connsiteY18" fmla="*/ 338203 h 776614"/>
                <a:gd name="connsiteX19" fmla="*/ 76401 w 1391634"/>
                <a:gd name="connsiteY19" fmla="*/ 400833 h 776614"/>
                <a:gd name="connsiteX20" fmla="*/ 13771 w 1391634"/>
                <a:gd name="connsiteY20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602494 w 1391634"/>
                <a:gd name="connsiteY2" fmla="*/ 776614 h 776614"/>
                <a:gd name="connsiteX3" fmla="*/ 1141113 w 1391634"/>
                <a:gd name="connsiteY3" fmla="*/ 751562 h 776614"/>
                <a:gd name="connsiteX4" fmla="*/ 1266374 w 1391634"/>
                <a:gd name="connsiteY4" fmla="*/ 663880 h 776614"/>
                <a:gd name="connsiteX5" fmla="*/ 1354056 w 1391634"/>
                <a:gd name="connsiteY5" fmla="*/ 475990 h 776614"/>
                <a:gd name="connsiteX6" fmla="*/ 1391634 w 1391634"/>
                <a:gd name="connsiteY6" fmla="*/ 375781 h 776614"/>
                <a:gd name="connsiteX7" fmla="*/ 1366582 w 1391634"/>
                <a:gd name="connsiteY7" fmla="*/ 125261 h 776614"/>
                <a:gd name="connsiteX8" fmla="*/ 1329004 w 1391634"/>
                <a:gd name="connsiteY8" fmla="*/ 100209 h 776614"/>
                <a:gd name="connsiteX9" fmla="*/ 1141113 w 1391634"/>
                <a:gd name="connsiteY9" fmla="*/ 37579 h 776614"/>
                <a:gd name="connsiteX10" fmla="*/ 1015853 w 1391634"/>
                <a:gd name="connsiteY10" fmla="*/ 0 h 776614"/>
                <a:gd name="connsiteX11" fmla="*/ 552390 w 1391634"/>
                <a:gd name="connsiteY11" fmla="*/ 25053 h 776614"/>
                <a:gd name="connsiteX12" fmla="*/ 452182 w 1391634"/>
                <a:gd name="connsiteY12" fmla="*/ 125261 h 776614"/>
                <a:gd name="connsiteX13" fmla="*/ 427130 w 1391634"/>
                <a:gd name="connsiteY13" fmla="*/ 187891 h 776614"/>
                <a:gd name="connsiteX14" fmla="*/ 364500 w 1391634"/>
                <a:gd name="connsiteY14" fmla="*/ 212943 h 776614"/>
                <a:gd name="connsiteX15" fmla="*/ 264291 w 1391634"/>
                <a:gd name="connsiteY15" fmla="*/ 275573 h 776614"/>
                <a:gd name="connsiteX16" fmla="*/ 239239 w 1391634"/>
                <a:gd name="connsiteY16" fmla="*/ 313151 h 776614"/>
                <a:gd name="connsiteX17" fmla="*/ 176609 w 1391634"/>
                <a:gd name="connsiteY17" fmla="*/ 338203 h 776614"/>
                <a:gd name="connsiteX18" fmla="*/ 76401 w 1391634"/>
                <a:gd name="connsiteY18" fmla="*/ 400833 h 776614"/>
                <a:gd name="connsiteX19" fmla="*/ 13771 w 1391634"/>
                <a:gd name="connsiteY19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602494 w 1391634"/>
                <a:gd name="connsiteY2" fmla="*/ 776614 h 776614"/>
                <a:gd name="connsiteX3" fmla="*/ 1266374 w 1391634"/>
                <a:gd name="connsiteY3" fmla="*/ 663880 h 776614"/>
                <a:gd name="connsiteX4" fmla="*/ 1354056 w 1391634"/>
                <a:gd name="connsiteY4" fmla="*/ 475990 h 776614"/>
                <a:gd name="connsiteX5" fmla="*/ 1391634 w 1391634"/>
                <a:gd name="connsiteY5" fmla="*/ 375781 h 776614"/>
                <a:gd name="connsiteX6" fmla="*/ 1366582 w 1391634"/>
                <a:gd name="connsiteY6" fmla="*/ 125261 h 776614"/>
                <a:gd name="connsiteX7" fmla="*/ 1329004 w 1391634"/>
                <a:gd name="connsiteY7" fmla="*/ 100209 h 776614"/>
                <a:gd name="connsiteX8" fmla="*/ 1141113 w 1391634"/>
                <a:gd name="connsiteY8" fmla="*/ 37579 h 776614"/>
                <a:gd name="connsiteX9" fmla="*/ 1015853 w 1391634"/>
                <a:gd name="connsiteY9" fmla="*/ 0 h 776614"/>
                <a:gd name="connsiteX10" fmla="*/ 552390 w 1391634"/>
                <a:gd name="connsiteY10" fmla="*/ 25053 h 776614"/>
                <a:gd name="connsiteX11" fmla="*/ 452182 w 1391634"/>
                <a:gd name="connsiteY11" fmla="*/ 125261 h 776614"/>
                <a:gd name="connsiteX12" fmla="*/ 427130 w 1391634"/>
                <a:gd name="connsiteY12" fmla="*/ 187891 h 776614"/>
                <a:gd name="connsiteX13" fmla="*/ 364500 w 1391634"/>
                <a:gd name="connsiteY13" fmla="*/ 212943 h 776614"/>
                <a:gd name="connsiteX14" fmla="*/ 264291 w 1391634"/>
                <a:gd name="connsiteY14" fmla="*/ 275573 h 776614"/>
                <a:gd name="connsiteX15" fmla="*/ 239239 w 1391634"/>
                <a:gd name="connsiteY15" fmla="*/ 313151 h 776614"/>
                <a:gd name="connsiteX16" fmla="*/ 176609 w 1391634"/>
                <a:gd name="connsiteY16" fmla="*/ 338203 h 776614"/>
                <a:gd name="connsiteX17" fmla="*/ 76401 w 1391634"/>
                <a:gd name="connsiteY17" fmla="*/ 400833 h 776614"/>
                <a:gd name="connsiteX18" fmla="*/ 13771 w 1391634"/>
                <a:gd name="connsiteY18" fmla="*/ 688932 h 776614"/>
                <a:gd name="connsiteX0" fmla="*/ 13771 w 1391634"/>
                <a:gd name="connsiteY0" fmla="*/ 688932 h 722602"/>
                <a:gd name="connsiteX1" fmla="*/ 351974 w 1391634"/>
                <a:gd name="connsiteY1" fmla="*/ 713984 h 722602"/>
                <a:gd name="connsiteX2" fmla="*/ 1266374 w 1391634"/>
                <a:gd name="connsiteY2" fmla="*/ 663880 h 722602"/>
                <a:gd name="connsiteX3" fmla="*/ 1354056 w 1391634"/>
                <a:gd name="connsiteY3" fmla="*/ 475990 h 722602"/>
                <a:gd name="connsiteX4" fmla="*/ 1391634 w 1391634"/>
                <a:gd name="connsiteY4" fmla="*/ 375781 h 722602"/>
                <a:gd name="connsiteX5" fmla="*/ 1366582 w 1391634"/>
                <a:gd name="connsiteY5" fmla="*/ 125261 h 722602"/>
                <a:gd name="connsiteX6" fmla="*/ 1329004 w 1391634"/>
                <a:gd name="connsiteY6" fmla="*/ 100209 h 722602"/>
                <a:gd name="connsiteX7" fmla="*/ 1141113 w 1391634"/>
                <a:gd name="connsiteY7" fmla="*/ 37579 h 722602"/>
                <a:gd name="connsiteX8" fmla="*/ 1015853 w 1391634"/>
                <a:gd name="connsiteY8" fmla="*/ 0 h 722602"/>
                <a:gd name="connsiteX9" fmla="*/ 552390 w 1391634"/>
                <a:gd name="connsiteY9" fmla="*/ 25053 h 722602"/>
                <a:gd name="connsiteX10" fmla="*/ 452182 w 1391634"/>
                <a:gd name="connsiteY10" fmla="*/ 125261 h 722602"/>
                <a:gd name="connsiteX11" fmla="*/ 427130 w 1391634"/>
                <a:gd name="connsiteY11" fmla="*/ 187891 h 722602"/>
                <a:gd name="connsiteX12" fmla="*/ 364500 w 1391634"/>
                <a:gd name="connsiteY12" fmla="*/ 212943 h 722602"/>
                <a:gd name="connsiteX13" fmla="*/ 264291 w 1391634"/>
                <a:gd name="connsiteY13" fmla="*/ 275573 h 722602"/>
                <a:gd name="connsiteX14" fmla="*/ 239239 w 1391634"/>
                <a:gd name="connsiteY14" fmla="*/ 313151 h 722602"/>
                <a:gd name="connsiteX15" fmla="*/ 176609 w 1391634"/>
                <a:gd name="connsiteY15" fmla="*/ 338203 h 722602"/>
                <a:gd name="connsiteX16" fmla="*/ 76401 w 1391634"/>
                <a:gd name="connsiteY16" fmla="*/ 400833 h 722602"/>
                <a:gd name="connsiteX17" fmla="*/ 13771 w 1391634"/>
                <a:gd name="connsiteY17" fmla="*/ 688932 h 722602"/>
                <a:gd name="connsiteX0" fmla="*/ 14966 w 1392829"/>
                <a:gd name="connsiteY0" fmla="*/ 688932 h 722602"/>
                <a:gd name="connsiteX1" fmla="*/ 353169 w 1392829"/>
                <a:gd name="connsiteY1" fmla="*/ 713984 h 722602"/>
                <a:gd name="connsiteX2" fmla="*/ 1267569 w 1392829"/>
                <a:gd name="connsiteY2" fmla="*/ 663880 h 722602"/>
                <a:gd name="connsiteX3" fmla="*/ 1355251 w 1392829"/>
                <a:gd name="connsiteY3" fmla="*/ 475990 h 722602"/>
                <a:gd name="connsiteX4" fmla="*/ 1392829 w 1392829"/>
                <a:gd name="connsiteY4" fmla="*/ 375781 h 722602"/>
                <a:gd name="connsiteX5" fmla="*/ 1367777 w 1392829"/>
                <a:gd name="connsiteY5" fmla="*/ 125261 h 722602"/>
                <a:gd name="connsiteX6" fmla="*/ 1330199 w 1392829"/>
                <a:gd name="connsiteY6" fmla="*/ 100209 h 722602"/>
                <a:gd name="connsiteX7" fmla="*/ 1142308 w 1392829"/>
                <a:gd name="connsiteY7" fmla="*/ 37579 h 722602"/>
                <a:gd name="connsiteX8" fmla="*/ 1017048 w 1392829"/>
                <a:gd name="connsiteY8" fmla="*/ 0 h 722602"/>
                <a:gd name="connsiteX9" fmla="*/ 553585 w 1392829"/>
                <a:gd name="connsiteY9" fmla="*/ 25053 h 722602"/>
                <a:gd name="connsiteX10" fmla="*/ 453377 w 1392829"/>
                <a:gd name="connsiteY10" fmla="*/ 125261 h 722602"/>
                <a:gd name="connsiteX11" fmla="*/ 428325 w 1392829"/>
                <a:gd name="connsiteY11" fmla="*/ 187891 h 722602"/>
                <a:gd name="connsiteX12" fmla="*/ 365695 w 1392829"/>
                <a:gd name="connsiteY12" fmla="*/ 212943 h 722602"/>
                <a:gd name="connsiteX13" fmla="*/ 265486 w 1392829"/>
                <a:gd name="connsiteY13" fmla="*/ 275573 h 722602"/>
                <a:gd name="connsiteX14" fmla="*/ 240434 w 1392829"/>
                <a:gd name="connsiteY14" fmla="*/ 313151 h 722602"/>
                <a:gd name="connsiteX15" fmla="*/ 77596 w 1392829"/>
                <a:gd name="connsiteY15" fmla="*/ 400833 h 722602"/>
                <a:gd name="connsiteX16" fmla="*/ 14966 w 1392829"/>
                <a:gd name="connsiteY16" fmla="*/ 688932 h 722602"/>
                <a:gd name="connsiteX0" fmla="*/ 14966 w 1392829"/>
                <a:gd name="connsiteY0" fmla="*/ 688932 h 722602"/>
                <a:gd name="connsiteX1" fmla="*/ 353169 w 1392829"/>
                <a:gd name="connsiteY1" fmla="*/ 713984 h 722602"/>
                <a:gd name="connsiteX2" fmla="*/ 1267569 w 1392829"/>
                <a:gd name="connsiteY2" fmla="*/ 663880 h 722602"/>
                <a:gd name="connsiteX3" fmla="*/ 1355251 w 1392829"/>
                <a:gd name="connsiteY3" fmla="*/ 475990 h 722602"/>
                <a:gd name="connsiteX4" fmla="*/ 1392829 w 1392829"/>
                <a:gd name="connsiteY4" fmla="*/ 375781 h 722602"/>
                <a:gd name="connsiteX5" fmla="*/ 1367777 w 1392829"/>
                <a:gd name="connsiteY5" fmla="*/ 125261 h 722602"/>
                <a:gd name="connsiteX6" fmla="*/ 1330199 w 1392829"/>
                <a:gd name="connsiteY6" fmla="*/ 100209 h 722602"/>
                <a:gd name="connsiteX7" fmla="*/ 1142308 w 1392829"/>
                <a:gd name="connsiteY7" fmla="*/ 37579 h 722602"/>
                <a:gd name="connsiteX8" fmla="*/ 1017048 w 1392829"/>
                <a:gd name="connsiteY8" fmla="*/ 0 h 722602"/>
                <a:gd name="connsiteX9" fmla="*/ 553585 w 1392829"/>
                <a:gd name="connsiteY9" fmla="*/ 25053 h 722602"/>
                <a:gd name="connsiteX10" fmla="*/ 453377 w 1392829"/>
                <a:gd name="connsiteY10" fmla="*/ 125261 h 722602"/>
                <a:gd name="connsiteX11" fmla="*/ 428325 w 1392829"/>
                <a:gd name="connsiteY11" fmla="*/ 187891 h 722602"/>
                <a:gd name="connsiteX12" fmla="*/ 365695 w 1392829"/>
                <a:gd name="connsiteY12" fmla="*/ 212943 h 722602"/>
                <a:gd name="connsiteX13" fmla="*/ 265486 w 1392829"/>
                <a:gd name="connsiteY13" fmla="*/ 275573 h 722602"/>
                <a:gd name="connsiteX14" fmla="*/ 240434 w 1392829"/>
                <a:gd name="connsiteY14" fmla="*/ 313151 h 722602"/>
                <a:gd name="connsiteX15" fmla="*/ 77596 w 1392829"/>
                <a:gd name="connsiteY15" fmla="*/ 400833 h 722602"/>
                <a:gd name="connsiteX16" fmla="*/ 14966 w 1392829"/>
                <a:gd name="connsiteY16" fmla="*/ 688932 h 722602"/>
                <a:gd name="connsiteX0" fmla="*/ 15493 w 1393356"/>
                <a:gd name="connsiteY0" fmla="*/ 688932 h 722602"/>
                <a:gd name="connsiteX1" fmla="*/ 353696 w 1393356"/>
                <a:gd name="connsiteY1" fmla="*/ 713984 h 722602"/>
                <a:gd name="connsiteX2" fmla="*/ 1268096 w 1393356"/>
                <a:gd name="connsiteY2" fmla="*/ 663880 h 722602"/>
                <a:gd name="connsiteX3" fmla="*/ 1355778 w 1393356"/>
                <a:gd name="connsiteY3" fmla="*/ 475990 h 722602"/>
                <a:gd name="connsiteX4" fmla="*/ 1393356 w 1393356"/>
                <a:gd name="connsiteY4" fmla="*/ 375781 h 722602"/>
                <a:gd name="connsiteX5" fmla="*/ 1368304 w 1393356"/>
                <a:gd name="connsiteY5" fmla="*/ 125261 h 722602"/>
                <a:gd name="connsiteX6" fmla="*/ 1330726 w 1393356"/>
                <a:gd name="connsiteY6" fmla="*/ 100209 h 722602"/>
                <a:gd name="connsiteX7" fmla="*/ 1142835 w 1393356"/>
                <a:gd name="connsiteY7" fmla="*/ 37579 h 722602"/>
                <a:gd name="connsiteX8" fmla="*/ 1017575 w 1393356"/>
                <a:gd name="connsiteY8" fmla="*/ 0 h 722602"/>
                <a:gd name="connsiteX9" fmla="*/ 554112 w 1393356"/>
                <a:gd name="connsiteY9" fmla="*/ 25053 h 722602"/>
                <a:gd name="connsiteX10" fmla="*/ 453904 w 1393356"/>
                <a:gd name="connsiteY10" fmla="*/ 125261 h 722602"/>
                <a:gd name="connsiteX11" fmla="*/ 428852 w 1393356"/>
                <a:gd name="connsiteY11" fmla="*/ 187891 h 722602"/>
                <a:gd name="connsiteX12" fmla="*/ 366222 w 1393356"/>
                <a:gd name="connsiteY12" fmla="*/ 212943 h 722602"/>
                <a:gd name="connsiteX13" fmla="*/ 266013 w 1393356"/>
                <a:gd name="connsiteY13" fmla="*/ 275573 h 722602"/>
                <a:gd name="connsiteX14" fmla="*/ 78123 w 1393356"/>
                <a:gd name="connsiteY14" fmla="*/ 400833 h 722602"/>
                <a:gd name="connsiteX15" fmla="*/ 15493 w 1393356"/>
                <a:gd name="connsiteY15" fmla="*/ 688932 h 722602"/>
                <a:gd name="connsiteX0" fmla="*/ 17928 w 1395791"/>
                <a:gd name="connsiteY0" fmla="*/ 688932 h 722602"/>
                <a:gd name="connsiteX1" fmla="*/ 356131 w 1395791"/>
                <a:gd name="connsiteY1" fmla="*/ 713984 h 722602"/>
                <a:gd name="connsiteX2" fmla="*/ 1270531 w 1395791"/>
                <a:gd name="connsiteY2" fmla="*/ 663880 h 722602"/>
                <a:gd name="connsiteX3" fmla="*/ 1358213 w 1395791"/>
                <a:gd name="connsiteY3" fmla="*/ 475990 h 722602"/>
                <a:gd name="connsiteX4" fmla="*/ 1395791 w 1395791"/>
                <a:gd name="connsiteY4" fmla="*/ 375781 h 722602"/>
                <a:gd name="connsiteX5" fmla="*/ 1370739 w 1395791"/>
                <a:gd name="connsiteY5" fmla="*/ 125261 h 722602"/>
                <a:gd name="connsiteX6" fmla="*/ 1333161 w 1395791"/>
                <a:gd name="connsiteY6" fmla="*/ 100209 h 722602"/>
                <a:gd name="connsiteX7" fmla="*/ 1145270 w 1395791"/>
                <a:gd name="connsiteY7" fmla="*/ 37579 h 722602"/>
                <a:gd name="connsiteX8" fmla="*/ 1020010 w 1395791"/>
                <a:gd name="connsiteY8" fmla="*/ 0 h 722602"/>
                <a:gd name="connsiteX9" fmla="*/ 556547 w 1395791"/>
                <a:gd name="connsiteY9" fmla="*/ 25053 h 722602"/>
                <a:gd name="connsiteX10" fmla="*/ 456339 w 1395791"/>
                <a:gd name="connsiteY10" fmla="*/ 125261 h 722602"/>
                <a:gd name="connsiteX11" fmla="*/ 431287 w 1395791"/>
                <a:gd name="connsiteY11" fmla="*/ 187891 h 722602"/>
                <a:gd name="connsiteX12" fmla="*/ 368657 w 1395791"/>
                <a:gd name="connsiteY12" fmla="*/ 212943 h 722602"/>
                <a:gd name="connsiteX13" fmla="*/ 80558 w 1395791"/>
                <a:gd name="connsiteY13" fmla="*/ 400833 h 722602"/>
                <a:gd name="connsiteX14" fmla="*/ 17928 w 1395791"/>
                <a:gd name="connsiteY14" fmla="*/ 688932 h 722602"/>
                <a:gd name="connsiteX0" fmla="*/ 17928 w 1395791"/>
                <a:gd name="connsiteY0" fmla="*/ 688932 h 722602"/>
                <a:gd name="connsiteX1" fmla="*/ 356131 w 1395791"/>
                <a:gd name="connsiteY1" fmla="*/ 713984 h 722602"/>
                <a:gd name="connsiteX2" fmla="*/ 1270531 w 1395791"/>
                <a:gd name="connsiteY2" fmla="*/ 663880 h 722602"/>
                <a:gd name="connsiteX3" fmla="*/ 1358213 w 1395791"/>
                <a:gd name="connsiteY3" fmla="*/ 475990 h 722602"/>
                <a:gd name="connsiteX4" fmla="*/ 1395791 w 1395791"/>
                <a:gd name="connsiteY4" fmla="*/ 375781 h 722602"/>
                <a:gd name="connsiteX5" fmla="*/ 1370739 w 1395791"/>
                <a:gd name="connsiteY5" fmla="*/ 125261 h 722602"/>
                <a:gd name="connsiteX6" fmla="*/ 1333161 w 1395791"/>
                <a:gd name="connsiteY6" fmla="*/ 100209 h 722602"/>
                <a:gd name="connsiteX7" fmla="*/ 1145270 w 1395791"/>
                <a:gd name="connsiteY7" fmla="*/ 37579 h 722602"/>
                <a:gd name="connsiteX8" fmla="*/ 1020010 w 1395791"/>
                <a:gd name="connsiteY8" fmla="*/ 0 h 722602"/>
                <a:gd name="connsiteX9" fmla="*/ 556547 w 1395791"/>
                <a:gd name="connsiteY9" fmla="*/ 25053 h 722602"/>
                <a:gd name="connsiteX10" fmla="*/ 456339 w 1395791"/>
                <a:gd name="connsiteY10" fmla="*/ 125261 h 722602"/>
                <a:gd name="connsiteX11" fmla="*/ 368657 w 1395791"/>
                <a:gd name="connsiteY11" fmla="*/ 212943 h 722602"/>
                <a:gd name="connsiteX12" fmla="*/ 80558 w 1395791"/>
                <a:gd name="connsiteY12" fmla="*/ 400833 h 722602"/>
                <a:gd name="connsiteX13" fmla="*/ 17928 w 1395791"/>
                <a:gd name="connsiteY13" fmla="*/ 688932 h 722602"/>
                <a:gd name="connsiteX0" fmla="*/ 20547 w 1398410"/>
                <a:gd name="connsiteY0" fmla="*/ 688932 h 722602"/>
                <a:gd name="connsiteX1" fmla="*/ 358750 w 1398410"/>
                <a:gd name="connsiteY1" fmla="*/ 713984 h 722602"/>
                <a:gd name="connsiteX2" fmla="*/ 1273150 w 1398410"/>
                <a:gd name="connsiteY2" fmla="*/ 663880 h 722602"/>
                <a:gd name="connsiteX3" fmla="*/ 1360832 w 1398410"/>
                <a:gd name="connsiteY3" fmla="*/ 475990 h 722602"/>
                <a:gd name="connsiteX4" fmla="*/ 1398410 w 1398410"/>
                <a:gd name="connsiteY4" fmla="*/ 375781 h 722602"/>
                <a:gd name="connsiteX5" fmla="*/ 1373358 w 1398410"/>
                <a:gd name="connsiteY5" fmla="*/ 125261 h 722602"/>
                <a:gd name="connsiteX6" fmla="*/ 1335780 w 1398410"/>
                <a:gd name="connsiteY6" fmla="*/ 100209 h 722602"/>
                <a:gd name="connsiteX7" fmla="*/ 1147889 w 1398410"/>
                <a:gd name="connsiteY7" fmla="*/ 37579 h 722602"/>
                <a:gd name="connsiteX8" fmla="*/ 1022629 w 1398410"/>
                <a:gd name="connsiteY8" fmla="*/ 0 h 722602"/>
                <a:gd name="connsiteX9" fmla="*/ 559166 w 1398410"/>
                <a:gd name="connsiteY9" fmla="*/ 25053 h 722602"/>
                <a:gd name="connsiteX10" fmla="*/ 458958 w 1398410"/>
                <a:gd name="connsiteY10" fmla="*/ 125261 h 722602"/>
                <a:gd name="connsiteX11" fmla="*/ 83177 w 1398410"/>
                <a:gd name="connsiteY11" fmla="*/ 400833 h 722602"/>
                <a:gd name="connsiteX12" fmla="*/ 20547 w 1398410"/>
                <a:gd name="connsiteY12" fmla="*/ 688932 h 722602"/>
                <a:gd name="connsiteX0" fmla="*/ 20547 w 1398410"/>
                <a:gd name="connsiteY0" fmla="*/ 688932 h 722602"/>
                <a:gd name="connsiteX1" fmla="*/ 358750 w 1398410"/>
                <a:gd name="connsiteY1" fmla="*/ 713984 h 722602"/>
                <a:gd name="connsiteX2" fmla="*/ 1273150 w 1398410"/>
                <a:gd name="connsiteY2" fmla="*/ 663880 h 722602"/>
                <a:gd name="connsiteX3" fmla="*/ 1360832 w 1398410"/>
                <a:gd name="connsiteY3" fmla="*/ 475990 h 722602"/>
                <a:gd name="connsiteX4" fmla="*/ 1398410 w 1398410"/>
                <a:gd name="connsiteY4" fmla="*/ 375781 h 722602"/>
                <a:gd name="connsiteX5" fmla="*/ 1373358 w 1398410"/>
                <a:gd name="connsiteY5" fmla="*/ 125261 h 722602"/>
                <a:gd name="connsiteX6" fmla="*/ 1335780 w 1398410"/>
                <a:gd name="connsiteY6" fmla="*/ 100209 h 722602"/>
                <a:gd name="connsiteX7" fmla="*/ 1147889 w 1398410"/>
                <a:gd name="connsiteY7" fmla="*/ 37579 h 722602"/>
                <a:gd name="connsiteX8" fmla="*/ 1022629 w 1398410"/>
                <a:gd name="connsiteY8" fmla="*/ 0 h 722602"/>
                <a:gd name="connsiteX9" fmla="*/ 559166 w 1398410"/>
                <a:gd name="connsiteY9" fmla="*/ 25053 h 722602"/>
                <a:gd name="connsiteX10" fmla="*/ 458958 w 1398410"/>
                <a:gd name="connsiteY10" fmla="*/ 125261 h 722602"/>
                <a:gd name="connsiteX11" fmla="*/ 83177 w 1398410"/>
                <a:gd name="connsiteY11" fmla="*/ 400833 h 722602"/>
                <a:gd name="connsiteX12" fmla="*/ 20547 w 1398410"/>
                <a:gd name="connsiteY12" fmla="*/ 688932 h 722602"/>
                <a:gd name="connsiteX0" fmla="*/ 24173 w 1402036"/>
                <a:gd name="connsiteY0" fmla="*/ 699181 h 732851"/>
                <a:gd name="connsiteX1" fmla="*/ 362376 w 1402036"/>
                <a:gd name="connsiteY1" fmla="*/ 724233 h 732851"/>
                <a:gd name="connsiteX2" fmla="*/ 1276776 w 1402036"/>
                <a:gd name="connsiteY2" fmla="*/ 674129 h 732851"/>
                <a:gd name="connsiteX3" fmla="*/ 1364458 w 1402036"/>
                <a:gd name="connsiteY3" fmla="*/ 486239 h 732851"/>
                <a:gd name="connsiteX4" fmla="*/ 1402036 w 1402036"/>
                <a:gd name="connsiteY4" fmla="*/ 386030 h 732851"/>
                <a:gd name="connsiteX5" fmla="*/ 1376984 w 1402036"/>
                <a:gd name="connsiteY5" fmla="*/ 135510 h 732851"/>
                <a:gd name="connsiteX6" fmla="*/ 1339406 w 1402036"/>
                <a:gd name="connsiteY6" fmla="*/ 110458 h 732851"/>
                <a:gd name="connsiteX7" fmla="*/ 1151515 w 1402036"/>
                <a:gd name="connsiteY7" fmla="*/ 47828 h 732851"/>
                <a:gd name="connsiteX8" fmla="*/ 1026255 w 1402036"/>
                <a:gd name="connsiteY8" fmla="*/ 10249 h 732851"/>
                <a:gd name="connsiteX9" fmla="*/ 562792 w 1402036"/>
                <a:gd name="connsiteY9" fmla="*/ 35302 h 732851"/>
                <a:gd name="connsiteX10" fmla="*/ 86803 w 1402036"/>
                <a:gd name="connsiteY10" fmla="*/ 411082 h 732851"/>
                <a:gd name="connsiteX11" fmla="*/ 24173 w 1402036"/>
                <a:gd name="connsiteY11" fmla="*/ 699181 h 732851"/>
                <a:gd name="connsiteX0" fmla="*/ 24173 w 1402036"/>
                <a:gd name="connsiteY0" fmla="*/ 699181 h 732851"/>
                <a:gd name="connsiteX1" fmla="*/ 362376 w 1402036"/>
                <a:gd name="connsiteY1" fmla="*/ 724233 h 732851"/>
                <a:gd name="connsiteX2" fmla="*/ 1276776 w 1402036"/>
                <a:gd name="connsiteY2" fmla="*/ 674129 h 732851"/>
                <a:gd name="connsiteX3" fmla="*/ 1364458 w 1402036"/>
                <a:gd name="connsiteY3" fmla="*/ 486239 h 732851"/>
                <a:gd name="connsiteX4" fmla="*/ 1402036 w 1402036"/>
                <a:gd name="connsiteY4" fmla="*/ 386030 h 732851"/>
                <a:gd name="connsiteX5" fmla="*/ 1376984 w 1402036"/>
                <a:gd name="connsiteY5" fmla="*/ 135510 h 732851"/>
                <a:gd name="connsiteX6" fmla="*/ 1339406 w 1402036"/>
                <a:gd name="connsiteY6" fmla="*/ 110458 h 732851"/>
                <a:gd name="connsiteX7" fmla="*/ 1151515 w 1402036"/>
                <a:gd name="connsiteY7" fmla="*/ 47828 h 732851"/>
                <a:gd name="connsiteX8" fmla="*/ 1026255 w 1402036"/>
                <a:gd name="connsiteY8" fmla="*/ 10249 h 732851"/>
                <a:gd name="connsiteX9" fmla="*/ 562792 w 1402036"/>
                <a:gd name="connsiteY9" fmla="*/ 35302 h 732851"/>
                <a:gd name="connsiteX10" fmla="*/ 86803 w 1402036"/>
                <a:gd name="connsiteY10" fmla="*/ 411082 h 732851"/>
                <a:gd name="connsiteX11" fmla="*/ 24173 w 1402036"/>
                <a:gd name="connsiteY11" fmla="*/ 699181 h 732851"/>
                <a:gd name="connsiteX0" fmla="*/ 48546 w 1426409"/>
                <a:gd name="connsiteY0" fmla="*/ 688932 h 722602"/>
                <a:gd name="connsiteX1" fmla="*/ 386749 w 1426409"/>
                <a:gd name="connsiteY1" fmla="*/ 713984 h 722602"/>
                <a:gd name="connsiteX2" fmla="*/ 1301149 w 1426409"/>
                <a:gd name="connsiteY2" fmla="*/ 663880 h 722602"/>
                <a:gd name="connsiteX3" fmla="*/ 1388831 w 1426409"/>
                <a:gd name="connsiteY3" fmla="*/ 475990 h 722602"/>
                <a:gd name="connsiteX4" fmla="*/ 1426409 w 1426409"/>
                <a:gd name="connsiteY4" fmla="*/ 375781 h 722602"/>
                <a:gd name="connsiteX5" fmla="*/ 1401357 w 1426409"/>
                <a:gd name="connsiteY5" fmla="*/ 125261 h 722602"/>
                <a:gd name="connsiteX6" fmla="*/ 1363779 w 1426409"/>
                <a:gd name="connsiteY6" fmla="*/ 100209 h 722602"/>
                <a:gd name="connsiteX7" fmla="*/ 1175888 w 1426409"/>
                <a:gd name="connsiteY7" fmla="*/ 37579 h 722602"/>
                <a:gd name="connsiteX8" fmla="*/ 1050628 w 1426409"/>
                <a:gd name="connsiteY8" fmla="*/ 0 h 722602"/>
                <a:gd name="connsiteX9" fmla="*/ 111176 w 1426409"/>
                <a:gd name="connsiteY9" fmla="*/ 400833 h 722602"/>
                <a:gd name="connsiteX10" fmla="*/ 48546 w 1426409"/>
                <a:gd name="connsiteY10" fmla="*/ 688932 h 722602"/>
                <a:gd name="connsiteX0" fmla="*/ 48546 w 1426409"/>
                <a:gd name="connsiteY0" fmla="*/ 688932 h 722602"/>
                <a:gd name="connsiteX1" fmla="*/ 386749 w 1426409"/>
                <a:gd name="connsiteY1" fmla="*/ 713984 h 722602"/>
                <a:gd name="connsiteX2" fmla="*/ 1301149 w 1426409"/>
                <a:gd name="connsiteY2" fmla="*/ 663880 h 722602"/>
                <a:gd name="connsiteX3" fmla="*/ 1388831 w 1426409"/>
                <a:gd name="connsiteY3" fmla="*/ 475990 h 722602"/>
                <a:gd name="connsiteX4" fmla="*/ 1426409 w 1426409"/>
                <a:gd name="connsiteY4" fmla="*/ 375781 h 722602"/>
                <a:gd name="connsiteX5" fmla="*/ 1401357 w 1426409"/>
                <a:gd name="connsiteY5" fmla="*/ 125261 h 722602"/>
                <a:gd name="connsiteX6" fmla="*/ 1363779 w 1426409"/>
                <a:gd name="connsiteY6" fmla="*/ 100209 h 722602"/>
                <a:gd name="connsiteX7" fmla="*/ 1175888 w 1426409"/>
                <a:gd name="connsiteY7" fmla="*/ 37579 h 722602"/>
                <a:gd name="connsiteX8" fmla="*/ 1050628 w 1426409"/>
                <a:gd name="connsiteY8" fmla="*/ 0 h 722602"/>
                <a:gd name="connsiteX9" fmla="*/ 111176 w 1426409"/>
                <a:gd name="connsiteY9" fmla="*/ 400833 h 722602"/>
                <a:gd name="connsiteX10" fmla="*/ 48546 w 1426409"/>
                <a:gd name="connsiteY10" fmla="*/ 688932 h 722602"/>
                <a:gd name="connsiteX0" fmla="*/ 56477 w 1434340"/>
                <a:gd name="connsiteY0" fmla="*/ 669470 h 703140"/>
                <a:gd name="connsiteX1" fmla="*/ 394680 w 1434340"/>
                <a:gd name="connsiteY1" fmla="*/ 694522 h 703140"/>
                <a:gd name="connsiteX2" fmla="*/ 1309080 w 1434340"/>
                <a:gd name="connsiteY2" fmla="*/ 644418 h 703140"/>
                <a:gd name="connsiteX3" fmla="*/ 1396762 w 1434340"/>
                <a:gd name="connsiteY3" fmla="*/ 456528 h 703140"/>
                <a:gd name="connsiteX4" fmla="*/ 1434340 w 1434340"/>
                <a:gd name="connsiteY4" fmla="*/ 356319 h 703140"/>
                <a:gd name="connsiteX5" fmla="*/ 1409288 w 1434340"/>
                <a:gd name="connsiteY5" fmla="*/ 105799 h 703140"/>
                <a:gd name="connsiteX6" fmla="*/ 1371710 w 1434340"/>
                <a:gd name="connsiteY6" fmla="*/ 80747 h 703140"/>
                <a:gd name="connsiteX7" fmla="*/ 1183819 w 1434340"/>
                <a:gd name="connsiteY7" fmla="*/ 18117 h 703140"/>
                <a:gd name="connsiteX8" fmla="*/ 119107 w 1434340"/>
                <a:gd name="connsiteY8" fmla="*/ 381371 h 703140"/>
                <a:gd name="connsiteX9" fmla="*/ 56477 w 1434340"/>
                <a:gd name="connsiteY9" fmla="*/ 669470 h 703140"/>
                <a:gd name="connsiteX0" fmla="*/ 56477 w 1434340"/>
                <a:gd name="connsiteY0" fmla="*/ 665329 h 698999"/>
                <a:gd name="connsiteX1" fmla="*/ 394680 w 1434340"/>
                <a:gd name="connsiteY1" fmla="*/ 690381 h 698999"/>
                <a:gd name="connsiteX2" fmla="*/ 1309080 w 1434340"/>
                <a:gd name="connsiteY2" fmla="*/ 640277 h 698999"/>
                <a:gd name="connsiteX3" fmla="*/ 1396762 w 1434340"/>
                <a:gd name="connsiteY3" fmla="*/ 452387 h 698999"/>
                <a:gd name="connsiteX4" fmla="*/ 1434340 w 1434340"/>
                <a:gd name="connsiteY4" fmla="*/ 352178 h 698999"/>
                <a:gd name="connsiteX5" fmla="*/ 1409288 w 1434340"/>
                <a:gd name="connsiteY5" fmla="*/ 101658 h 698999"/>
                <a:gd name="connsiteX6" fmla="*/ 1183819 w 1434340"/>
                <a:gd name="connsiteY6" fmla="*/ 13976 h 698999"/>
                <a:gd name="connsiteX7" fmla="*/ 119107 w 1434340"/>
                <a:gd name="connsiteY7" fmla="*/ 377230 h 698999"/>
                <a:gd name="connsiteX8" fmla="*/ 56477 w 1434340"/>
                <a:gd name="connsiteY8" fmla="*/ 665329 h 698999"/>
                <a:gd name="connsiteX0" fmla="*/ 56477 w 1434340"/>
                <a:gd name="connsiteY0" fmla="*/ 665329 h 698999"/>
                <a:gd name="connsiteX1" fmla="*/ 394680 w 1434340"/>
                <a:gd name="connsiteY1" fmla="*/ 690381 h 698999"/>
                <a:gd name="connsiteX2" fmla="*/ 1309080 w 1434340"/>
                <a:gd name="connsiteY2" fmla="*/ 640277 h 698999"/>
                <a:gd name="connsiteX3" fmla="*/ 1396762 w 1434340"/>
                <a:gd name="connsiteY3" fmla="*/ 452387 h 698999"/>
                <a:gd name="connsiteX4" fmla="*/ 1434340 w 1434340"/>
                <a:gd name="connsiteY4" fmla="*/ 352178 h 698999"/>
                <a:gd name="connsiteX5" fmla="*/ 1409288 w 1434340"/>
                <a:gd name="connsiteY5" fmla="*/ 101658 h 698999"/>
                <a:gd name="connsiteX6" fmla="*/ 1183819 w 1434340"/>
                <a:gd name="connsiteY6" fmla="*/ 13976 h 698999"/>
                <a:gd name="connsiteX7" fmla="*/ 119107 w 1434340"/>
                <a:gd name="connsiteY7" fmla="*/ 377230 h 698999"/>
                <a:gd name="connsiteX8" fmla="*/ 56477 w 1434340"/>
                <a:gd name="connsiteY8" fmla="*/ 665329 h 698999"/>
                <a:gd name="connsiteX0" fmla="*/ 56477 w 1434340"/>
                <a:gd name="connsiteY0" fmla="*/ 651402 h 685072"/>
                <a:gd name="connsiteX1" fmla="*/ 394680 w 1434340"/>
                <a:gd name="connsiteY1" fmla="*/ 676454 h 685072"/>
                <a:gd name="connsiteX2" fmla="*/ 1309080 w 1434340"/>
                <a:gd name="connsiteY2" fmla="*/ 626350 h 685072"/>
                <a:gd name="connsiteX3" fmla="*/ 1396762 w 1434340"/>
                <a:gd name="connsiteY3" fmla="*/ 438460 h 685072"/>
                <a:gd name="connsiteX4" fmla="*/ 1434340 w 1434340"/>
                <a:gd name="connsiteY4" fmla="*/ 338251 h 685072"/>
                <a:gd name="connsiteX5" fmla="*/ 1183819 w 1434340"/>
                <a:gd name="connsiteY5" fmla="*/ 49 h 685072"/>
                <a:gd name="connsiteX6" fmla="*/ 119107 w 1434340"/>
                <a:gd name="connsiteY6" fmla="*/ 363303 h 685072"/>
                <a:gd name="connsiteX7" fmla="*/ 56477 w 1434340"/>
                <a:gd name="connsiteY7" fmla="*/ 651402 h 685072"/>
                <a:gd name="connsiteX0" fmla="*/ 56477 w 1423823"/>
                <a:gd name="connsiteY0" fmla="*/ 651778 h 685448"/>
                <a:gd name="connsiteX1" fmla="*/ 394680 w 1423823"/>
                <a:gd name="connsiteY1" fmla="*/ 676830 h 685448"/>
                <a:gd name="connsiteX2" fmla="*/ 1309080 w 1423823"/>
                <a:gd name="connsiteY2" fmla="*/ 626726 h 685448"/>
                <a:gd name="connsiteX3" fmla="*/ 1396762 w 1423823"/>
                <a:gd name="connsiteY3" fmla="*/ 438836 h 685448"/>
                <a:gd name="connsiteX4" fmla="*/ 1183819 w 1423823"/>
                <a:gd name="connsiteY4" fmla="*/ 425 h 685448"/>
                <a:gd name="connsiteX5" fmla="*/ 119107 w 1423823"/>
                <a:gd name="connsiteY5" fmla="*/ 363679 h 685448"/>
                <a:gd name="connsiteX6" fmla="*/ 56477 w 1423823"/>
                <a:gd name="connsiteY6" fmla="*/ 651778 h 685448"/>
                <a:gd name="connsiteX0" fmla="*/ 56477 w 1423823"/>
                <a:gd name="connsiteY0" fmla="*/ 651778 h 685448"/>
                <a:gd name="connsiteX1" fmla="*/ 394680 w 1423823"/>
                <a:gd name="connsiteY1" fmla="*/ 676830 h 685448"/>
                <a:gd name="connsiteX2" fmla="*/ 1309080 w 1423823"/>
                <a:gd name="connsiteY2" fmla="*/ 626726 h 685448"/>
                <a:gd name="connsiteX3" fmla="*/ 1396762 w 1423823"/>
                <a:gd name="connsiteY3" fmla="*/ 438836 h 685448"/>
                <a:gd name="connsiteX4" fmla="*/ 1183819 w 1423823"/>
                <a:gd name="connsiteY4" fmla="*/ 425 h 685448"/>
                <a:gd name="connsiteX5" fmla="*/ 119107 w 1423823"/>
                <a:gd name="connsiteY5" fmla="*/ 363679 h 685448"/>
                <a:gd name="connsiteX6" fmla="*/ 56477 w 1423823"/>
                <a:gd name="connsiteY6" fmla="*/ 651778 h 685448"/>
                <a:gd name="connsiteX0" fmla="*/ 56477 w 1423823"/>
                <a:gd name="connsiteY0" fmla="*/ 651778 h 685448"/>
                <a:gd name="connsiteX1" fmla="*/ 394680 w 1423823"/>
                <a:gd name="connsiteY1" fmla="*/ 676830 h 685448"/>
                <a:gd name="connsiteX2" fmla="*/ 1309080 w 1423823"/>
                <a:gd name="connsiteY2" fmla="*/ 626726 h 685448"/>
                <a:gd name="connsiteX3" fmla="*/ 1396762 w 1423823"/>
                <a:gd name="connsiteY3" fmla="*/ 438836 h 685448"/>
                <a:gd name="connsiteX4" fmla="*/ 1183819 w 1423823"/>
                <a:gd name="connsiteY4" fmla="*/ 425 h 685448"/>
                <a:gd name="connsiteX5" fmla="*/ 119107 w 1423823"/>
                <a:gd name="connsiteY5" fmla="*/ 363679 h 685448"/>
                <a:gd name="connsiteX6" fmla="*/ 56477 w 1423823"/>
                <a:gd name="connsiteY6" fmla="*/ 651778 h 685448"/>
                <a:gd name="connsiteX0" fmla="*/ 56477 w 1379605"/>
                <a:gd name="connsiteY0" fmla="*/ 655714 h 696651"/>
                <a:gd name="connsiteX1" fmla="*/ 394680 w 1379605"/>
                <a:gd name="connsiteY1" fmla="*/ 680766 h 696651"/>
                <a:gd name="connsiteX2" fmla="*/ 1309080 w 1379605"/>
                <a:gd name="connsiteY2" fmla="*/ 630662 h 696651"/>
                <a:gd name="connsiteX3" fmla="*/ 1183819 w 1379605"/>
                <a:gd name="connsiteY3" fmla="*/ 4361 h 696651"/>
                <a:gd name="connsiteX4" fmla="*/ 119107 w 1379605"/>
                <a:gd name="connsiteY4" fmla="*/ 367615 h 696651"/>
                <a:gd name="connsiteX5" fmla="*/ 56477 w 1379605"/>
                <a:gd name="connsiteY5" fmla="*/ 655714 h 696651"/>
                <a:gd name="connsiteX0" fmla="*/ 56477 w 1793472"/>
                <a:gd name="connsiteY0" fmla="*/ 765940 h 814440"/>
                <a:gd name="connsiteX1" fmla="*/ 394680 w 1793472"/>
                <a:gd name="connsiteY1" fmla="*/ 790992 h 814440"/>
                <a:gd name="connsiteX2" fmla="*/ 1309080 w 1793472"/>
                <a:gd name="connsiteY2" fmla="*/ 740888 h 814440"/>
                <a:gd name="connsiteX3" fmla="*/ 1740410 w 1793472"/>
                <a:gd name="connsiteY3" fmla="*/ 3268 h 814440"/>
                <a:gd name="connsiteX4" fmla="*/ 119107 w 1793472"/>
                <a:gd name="connsiteY4" fmla="*/ 477841 h 814440"/>
                <a:gd name="connsiteX5" fmla="*/ 56477 w 1793472"/>
                <a:gd name="connsiteY5" fmla="*/ 765940 h 814440"/>
                <a:gd name="connsiteX0" fmla="*/ 16930 w 1748566"/>
                <a:gd name="connsiteY0" fmla="*/ 842561 h 908366"/>
                <a:gd name="connsiteX1" fmla="*/ 355133 w 1748566"/>
                <a:gd name="connsiteY1" fmla="*/ 867613 h 908366"/>
                <a:gd name="connsiteX2" fmla="*/ 1269533 w 1748566"/>
                <a:gd name="connsiteY2" fmla="*/ 817509 h 908366"/>
                <a:gd name="connsiteX3" fmla="*/ 1700863 w 1748566"/>
                <a:gd name="connsiteY3" fmla="*/ 79889 h 908366"/>
                <a:gd name="connsiteX4" fmla="*/ 167024 w 1748566"/>
                <a:gd name="connsiteY4" fmla="*/ 93287 h 908366"/>
                <a:gd name="connsiteX5" fmla="*/ 16930 w 1748566"/>
                <a:gd name="connsiteY5" fmla="*/ 842561 h 908366"/>
                <a:gd name="connsiteX0" fmla="*/ 16930 w 1875739"/>
                <a:gd name="connsiteY0" fmla="*/ 891172 h 1575038"/>
                <a:gd name="connsiteX1" fmla="*/ 355133 w 1875739"/>
                <a:gd name="connsiteY1" fmla="*/ 916224 h 1575038"/>
                <a:gd name="connsiteX2" fmla="*/ 1690952 w 1875739"/>
                <a:gd name="connsiteY2" fmla="*/ 1557884 h 1575038"/>
                <a:gd name="connsiteX3" fmla="*/ 1700863 w 1875739"/>
                <a:gd name="connsiteY3" fmla="*/ 128500 h 1575038"/>
                <a:gd name="connsiteX4" fmla="*/ 167024 w 1875739"/>
                <a:gd name="connsiteY4" fmla="*/ 141898 h 1575038"/>
                <a:gd name="connsiteX5" fmla="*/ 16930 w 1875739"/>
                <a:gd name="connsiteY5" fmla="*/ 891172 h 1575038"/>
                <a:gd name="connsiteX0" fmla="*/ 16930 w 1875739"/>
                <a:gd name="connsiteY0" fmla="*/ 891172 h 1575038"/>
                <a:gd name="connsiteX1" fmla="*/ 355133 w 1875739"/>
                <a:gd name="connsiteY1" fmla="*/ 916224 h 1575038"/>
                <a:gd name="connsiteX2" fmla="*/ 1690952 w 1875739"/>
                <a:gd name="connsiteY2" fmla="*/ 1557884 h 1575038"/>
                <a:gd name="connsiteX3" fmla="*/ 1700863 w 1875739"/>
                <a:gd name="connsiteY3" fmla="*/ 128500 h 1575038"/>
                <a:gd name="connsiteX4" fmla="*/ 167024 w 1875739"/>
                <a:gd name="connsiteY4" fmla="*/ 141898 h 1575038"/>
                <a:gd name="connsiteX5" fmla="*/ 16930 w 1875739"/>
                <a:gd name="connsiteY5" fmla="*/ 891172 h 1575038"/>
                <a:gd name="connsiteX0" fmla="*/ 16930 w 1809898"/>
                <a:gd name="connsiteY0" fmla="*/ 891172 h 1575038"/>
                <a:gd name="connsiteX1" fmla="*/ 355133 w 1809898"/>
                <a:gd name="connsiteY1" fmla="*/ 916224 h 1575038"/>
                <a:gd name="connsiteX2" fmla="*/ 1690952 w 1809898"/>
                <a:gd name="connsiteY2" fmla="*/ 1557884 h 1575038"/>
                <a:gd name="connsiteX3" fmla="*/ 1700863 w 1809898"/>
                <a:gd name="connsiteY3" fmla="*/ 128500 h 1575038"/>
                <a:gd name="connsiteX4" fmla="*/ 167024 w 1809898"/>
                <a:gd name="connsiteY4" fmla="*/ 141898 h 1575038"/>
                <a:gd name="connsiteX5" fmla="*/ 16930 w 1809898"/>
                <a:gd name="connsiteY5" fmla="*/ 891172 h 1575038"/>
                <a:gd name="connsiteX0" fmla="*/ 16930 w 1809898"/>
                <a:gd name="connsiteY0" fmla="*/ 891172 h 1575038"/>
                <a:gd name="connsiteX1" fmla="*/ 355133 w 1809898"/>
                <a:gd name="connsiteY1" fmla="*/ 916224 h 1575038"/>
                <a:gd name="connsiteX2" fmla="*/ 1690952 w 1809898"/>
                <a:gd name="connsiteY2" fmla="*/ 1557884 h 1575038"/>
                <a:gd name="connsiteX3" fmla="*/ 1700863 w 1809898"/>
                <a:gd name="connsiteY3" fmla="*/ 128500 h 1575038"/>
                <a:gd name="connsiteX4" fmla="*/ 167024 w 1809898"/>
                <a:gd name="connsiteY4" fmla="*/ 141898 h 1575038"/>
                <a:gd name="connsiteX5" fmla="*/ 16930 w 1809898"/>
                <a:gd name="connsiteY5" fmla="*/ 891172 h 1575038"/>
                <a:gd name="connsiteX0" fmla="*/ 16930 w 1809898"/>
                <a:gd name="connsiteY0" fmla="*/ 891172 h 1575038"/>
                <a:gd name="connsiteX1" fmla="*/ 355133 w 1809898"/>
                <a:gd name="connsiteY1" fmla="*/ 916224 h 1575038"/>
                <a:gd name="connsiteX2" fmla="*/ 1690952 w 1809898"/>
                <a:gd name="connsiteY2" fmla="*/ 1557884 h 1575038"/>
                <a:gd name="connsiteX3" fmla="*/ 1700863 w 1809898"/>
                <a:gd name="connsiteY3" fmla="*/ 128500 h 1575038"/>
                <a:gd name="connsiteX4" fmla="*/ 167024 w 1809898"/>
                <a:gd name="connsiteY4" fmla="*/ 141898 h 1575038"/>
                <a:gd name="connsiteX5" fmla="*/ 16930 w 1809898"/>
                <a:gd name="connsiteY5" fmla="*/ 891172 h 1575038"/>
                <a:gd name="connsiteX0" fmla="*/ 16930 w 1700863"/>
                <a:gd name="connsiteY0" fmla="*/ 891172 h 1575038"/>
                <a:gd name="connsiteX1" fmla="*/ 355133 w 1700863"/>
                <a:gd name="connsiteY1" fmla="*/ 916224 h 1575038"/>
                <a:gd name="connsiteX2" fmla="*/ 1690952 w 1700863"/>
                <a:gd name="connsiteY2" fmla="*/ 1557884 h 1575038"/>
                <a:gd name="connsiteX3" fmla="*/ 1700863 w 1700863"/>
                <a:gd name="connsiteY3" fmla="*/ 128500 h 1575038"/>
                <a:gd name="connsiteX4" fmla="*/ 167024 w 1700863"/>
                <a:gd name="connsiteY4" fmla="*/ 141898 h 1575038"/>
                <a:gd name="connsiteX5" fmla="*/ 16930 w 1700863"/>
                <a:gd name="connsiteY5" fmla="*/ 891172 h 1575038"/>
                <a:gd name="connsiteX0" fmla="*/ 16930 w 1700863"/>
                <a:gd name="connsiteY0" fmla="*/ 811842 h 1495708"/>
                <a:gd name="connsiteX1" fmla="*/ 355133 w 1700863"/>
                <a:gd name="connsiteY1" fmla="*/ 836894 h 1495708"/>
                <a:gd name="connsiteX2" fmla="*/ 1690952 w 1700863"/>
                <a:gd name="connsiteY2" fmla="*/ 1478554 h 1495708"/>
                <a:gd name="connsiteX3" fmla="*/ 1700863 w 1700863"/>
                <a:gd name="connsiteY3" fmla="*/ 49170 h 1495708"/>
                <a:gd name="connsiteX4" fmla="*/ 167024 w 1700863"/>
                <a:gd name="connsiteY4" fmla="*/ 62568 h 1495708"/>
                <a:gd name="connsiteX5" fmla="*/ 16930 w 1700863"/>
                <a:gd name="connsiteY5" fmla="*/ 811842 h 1495708"/>
                <a:gd name="connsiteX0" fmla="*/ 22158 w 1706091"/>
                <a:gd name="connsiteY0" fmla="*/ 838717 h 1522583"/>
                <a:gd name="connsiteX1" fmla="*/ 360361 w 1706091"/>
                <a:gd name="connsiteY1" fmla="*/ 863769 h 1522583"/>
                <a:gd name="connsiteX2" fmla="*/ 1696180 w 1706091"/>
                <a:gd name="connsiteY2" fmla="*/ 1505429 h 1522583"/>
                <a:gd name="connsiteX3" fmla="*/ 1706091 w 1706091"/>
                <a:gd name="connsiteY3" fmla="*/ 76045 h 1522583"/>
                <a:gd name="connsiteX4" fmla="*/ 156349 w 1706091"/>
                <a:gd name="connsiteY4" fmla="*/ 49687 h 1522583"/>
                <a:gd name="connsiteX5" fmla="*/ 22158 w 1706091"/>
                <a:gd name="connsiteY5" fmla="*/ 838717 h 1522583"/>
                <a:gd name="connsiteX0" fmla="*/ 22158 w 1706091"/>
                <a:gd name="connsiteY0" fmla="*/ 838717 h 1522583"/>
                <a:gd name="connsiteX1" fmla="*/ 360361 w 1706091"/>
                <a:gd name="connsiteY1" fmla="*/ 863769 h 1522583"/>
                <a:gd name="connsiteX2" fmla="*/ 1696180 w 1706091"/>
                <a:gd name="connsiteY2" fmla="*/ 1505429 h 1522583"/>
                <a:gd name="connsiteX3" fmla="*/ 1706091 w 1706091"/>
                <a:gd name="connsiteY3" fmla="*/ 76045 h 1522583"/>
                <a:gd name="connsiteX4" fmla="*/ 156349 w 1706091"/>
                <a:gd name="connsiteY4" fmla="*/ 49687 h 1522583"/>
                <a:gd name="connsiteX5" fmla="*/ 22158 w 1706091"/>
                <a:gd name="connsiteY5" fmla="*/ 838717 h 1522583"/>
                <a:gd name="connsiteX0" fmla="*/ 22158 w 1706091"/>
                <a:gd name="connsiteY0" fmla="*/ 789030 h 1472896"/>
                <a:gd name="connsiteX1" fmla="*/ 360361 w 1706091"/>
                <a:gd name="connsiteY1" fmla="*/ 814082 h 1472896"/>
                <a:gd name="connsiteX2" fmla="*/ 1696180 w 1706091"/>
                <a:gd name="connsiteY2" fmla="*/ 1455742 h 1472896"/>
                <a:gd name="connsiteX3" fmla="*/ 1706091 w 1706091"/>
                <a:gd name="connsiteY3" fmla="*/ 26358 h 1472896"/>
                <a:gd name="connsiteX4" fmla="*/ 156349 w 1706091"/>
                <a:gd name="connsiteY4" fmla="*/ 0 h 1472896"/>
                <a:gd name="connsiteX5" fmla="*/ 22158 w 1706091"/>
                <a:gd name="connsiteY5" fmla="*/ 789030 h 1472896"/>
                <a:gd name="connsiteX0" fmla="*/ 3995 w 1687928"/>
                <a:gd name="connsiteY0" fmla="*/ 789030 h 1472896"/>
                <a:gd name="connsiteX1" fmla="*/ 342198 w 1687928"/>
                <a:gd name="connsiteY1" fmla="*/ 814082 h 1472896"/>
                <a:gd name="connsiteX2" fmla="*/ 1678017 w 1687928"/>
                <a:gd name="connsiteY2" fmla="*/ 1455742 h 1472896"/>
                <a:gd name="connsiteX3" fmla="*/ 1687928 w 1687928"/>
                <a:gd name="connsiteY3" fmla="*/ 26358 h 1472896"/>
                <a:gd name="connsiteX4" fmla="*/ 138186 w 1687928"/>
                <a:gd name="connsiteY4" fmla="*/ 0 h 1472896"/>
                <a:gd name="connsiteX5" fmla="*/ 3995 w 1687928"/>
                <a:gd name="connsiteY5" fmla="*/ 789030 h 1472896"/>
                <a:gd name="connsiteX0" fmla="*/ 3995 w 1687928"/>
                <a:gd name="connsiteY0" fmla="*/ 789030 h 1472896"/>
                <a:gd name="connsiteX1" fmla="*/ 342198 w 1687928"/>
                <a:gd name="connsiteY1" fmla="*/ 814082 h 1472896"/>
                <a:gd name="connsiteX2" fmla="*/ 1678017 w 1687928"/>
                <a:gd name="connsiteY2" fmla="*/ 1455742 h 1472896"/>
                <a:gd name="connsiteX3" fmla="*/ 1687928 w 1687928"/>
                <a:gd name="connsiteY3" fmla="*/ 26358 h 1472896"/>
                <a:gd name="connsiteX4" fmla="*/ 138186 w 1687928"/>
                <a:gd name="connsiteY4" fmla="*/ 0 h 1472896"/>
                <a:gd name="connsiteX5" fmla="*/ 3995 w 1687928"/>
                <a:gd name="connsiteY5" fmla="*/ 789030 h 1472896"/>
                <a:gd name="connsiteX0" fmla="*/ 0 w 1683933"/>
                <a:gd name="connsiteY0" fmla="*/ 789030 h 1472896"/>
                <a:gd name="connsiteX1" fmla="*/ 338203 w 1683933"/>
                <a:gd name="connsiteY1" fmla="*/ 814082 h 1472896"/>
                <a:gd name="connsiteX2" fmla="*/ 1674022 w 1683933"/>
                <a:gd name="connsiteY2" fmla="*/ 1455742 h 1472896"/>
                <a:gd name="connsiteX3" fmla="*/ 1683933 w 1683933"/>
                <a:gd name="connsiteY3" fmla="*/ 26358 h 1472896"/>
                <a:gd name="connsiteX4" fmla="*/ 134191 w 1683933"/>
                <a:gd name="connsiteY4" fmla="*/ 0 h 1472896"/>
                <a:gd name="connsiteX5" fmla="*/ 0 w 1683933"/>
                <a:gd name="connsiteY5" fmla="*/ 789030 h 1472896"/>
                <a:gd name="connsiteX0" fmla="*/ 0 w 1683933"/>
                <a:gd name="connsiteY0" fmla="*/ 789030 h 1472896"/>
                <a:gd name="connsiteX1" fmla="*/ 338203 w 1683933"/>
                <a:gd name="connsiteY1" fmla="*/ 814082 h 1472896"/>
                <a:gd name="connsiteX2" fmla="*/ 1674022 w 1683933"/>
                <a:gd name="connsiteY2" fmla="*/ 1455742 h 1472896"/>
                <a:gd name="connsiteX3" fmla="*/ 1683933 w 1683933"/>
                <a:gd name="connsiteY3" fmla="*/ 26358 h 1472896"/>
                <a:gd name="connsiteX4" fmla="*/ 134191 w 1683933"/>
                <a:gd name="connsiteY4" fmla="*/ 0 h 1472896"/>
                <a:gd name="connsiteX5" fmla="*/ 0 w 1683933"/>
                <a:gd name="connsiteY5" fmla="*/ 789030 h 1472896"/>
                <a:gd name="connsiteX0" fmla="*/ 0 w 1683933"/>
                <a:gd name="connsiteY0" fmla="*/ 789030 h 1512882"/>
                <a:gd name="connsiteX1" fmla="*/ 616498 w 1683933"/>
                <a:gd name="connsiteY1" fmla="*/ 1354770 h 1512882"/>
                <a:gd name="connsiteX2" fmla="*/ 1674022 w 1683933"/>
                <a:gd name="connsiteY2" fmla="*/ 1455742 h 1512882"/>
                <a:gd name="connsiteX3" fmla="*/ 1683933 w 1683933"/>
                <a:gd name="connsiteY3" fmla="*/ 26358 h 1512882"/>
                <a:gd name="connsiteX4" fmla="*/ 134191 w 1683933"/>
                <a:gd name="connsiteY4" fmla="*/ 0 h 1512882"/>
                <a:gd name="connsiteX5" fmla="*/ 0 w 1683933"/>
                <a:gd name="connsiteY5" fmla="*/ 789030 h 1512882"/>
                <a:gd name="connsiteX0" fmla="*/ 0 w 1702072"/>
                <a:gd name="connsiteY0" fmla="*/ 789030 h 1512883"/>
                <a:gd name="connsiteX1" fmla="*/ 616498 w 1702072"/>
                <a:gd name="connsiteY1" fmla="*/ 1354770 h 1512883"/>
                <a:gd name="connsiteX2" fmla="*/ 1702072 w 1702072"/>
                <a:gd name="connsiteY2" fmla="*/ 1455743 h 1512883"/>
                <a:gd name="connsiteX3" fmla="*/ 1683933 w 1702072"/>
                <a:gd name="connsiteY3" fmla="*/ 26358 h 1512883"/>
                <a:gd name="connsiteX4" fmla="*/ 134191 w 1702072"/>
                <a:gd name="connsiteY4" fmla="*/ 0 h 1512883"/>
                <a:gd name="connsiteX5" fmla="*/ 0 w 1702072"/>
                <a:gd name="connsiteY5" fmla="*/ 789030 h 1512883"/>
                <a:gd name="connsiteX0" fmla="*/ 0 w 1702072"/>
                <a:gd name="connsiteY0" fmla="*/ 789030 h 1512883"/>
                <a:gd name="connsiteX1" fmla="*/ 616498 w 1702072"/>
                <a:gd name="connsiteY1" fmla="*/ 1354770 h 1512883"/>
                <a:gd name="connsiteX2" fmla="*/ 1702072 w 1702072"/>
                <a:gd name="connsiteY2" fmla="*/ 1455743 h 1512883"/>
                <a:gd name="connsiteX3" fmla="*/ 1700762 w 1702072"/>
                <a:gd name="connsiteY3" fmla="*/ 26358 h 1512883"/>
                <a:gd name="connsiteX4" fmla="*/ 134191 w 1702072"/>
                <a:gd name="connsiteY4" fmla="*/ 0 h 1512883"/>
                <a:gd name="connsiteX5" fmla="*/ 0 w 1702072"/>
                <a:gd name="connsiteY5" fmla="*/ 789030 h 1512883"/>
                <a:gd name="connsiteX0" fmla="*/ 0 w 1705186"/>
                <a:gd name="connsiteY0" fmla="*/ 789030 h 1512883"/>
                <a:gd name="connsiteX1" fmla="*/ 616498 w 1705186"/>
                <a:gd name="connsiteY1" fmla="*/ 1354770 h 1512883"/>
                <a:gd name="connsiteX2" fmla="*/ 1702072 w 1705186"/>
                <a:gd name="connsiteY2" fmla="*/ 1455743 h 1512883"/>
                <a:gd name="connsiteX3" fmla="*/ 1700762 w 1705186"/>
                <a:gd name="connsiteY3" fmla="*/ 26358 h 1512883"/>
                <a:gd name="connsiteX4" fmla="*/ 134191 w 1705186"/>
                <a:gd name="connsiteY4" fmla="*/ 0 h 1512883"/>
                <a:gd name="connsiteX5" fmla="*/ 0 w 1705186"/>
                <a:gd name="connsiteY5" fmla="*/ 789030 h 1512883"/>
                <a:gd name="connsiteX0" fmla="*/ 0 w 1705186"/>
                <a:gd name="connsiteY0" fmla="*/ 789030 h 1538234"/>
                <a:gd name="connsiteX1" fmla="*/ 616498 w 1705186"/>
                <a:gd name="connsiteY1" fmla="*/ 1354770 h 1538234"/>
                <a:gd name="connsiteX2" fmla="*/ 1702072 w 1705186"/>
                <a:gd name="connsiteY2" fmla="*/ 1455743 h 1538234"/>
                <a:gd name="connsiteX3" fmla="*/ 1700762 w 1705186"/>
                <a:gd name="connsiteY3" fmla="*/ 26358 h 1538234"/>
                <a:gd name="connsiteX4" fmla="*/ 134191 w 1705186"/>
                <a:gd name="connsiteY4" fmla="*/ 0 h 1538234"/>
                <a:gd name="connsiteX5" fmla="*/ 0 w 1705186"/>
                <a:gd name="connsiteY5" fmla="*/ 789030 h 1538234"/>
                <a:gd name="connsiteX0" fmla="*/ 0 w 1705186"/>
                <a:gd name="connsiteY0" fmla="*/ 789030 h 1579251"/>
                <a:gd name="connsiteX1" fmla="*/ 661377 w 1705186"/>
                <a:gd name="connsiteY1" fmla="*/ 1477335 h 1579251"/>
                <a:gd name="connsiteX2" fmla="*/ 1702072 w 1705186"/>
                <a:gd name="connsiteY2" fmla="*/ 1455743 h 1579251"/>
                <a:gd name="connsiteX3" fmla="*/ 1700762 w 1705186"/>
                <a:gd name="connsiteY3" fmla="*/ 26358 h 1579251"/>
                <a:gd name="connsiteX4" fmla="*/ 134191 w 1705186"/>
                <a:gd name="connsiteY4" fmla="*/ 0 h 1579251"/>
                <a:gd name="connsiteX5" fmla="*/ 0 w 1705186"/>
                <a:gd name="connsiteY5" fmla="*/ 789030 h 1579251"/>
                <a:gd name="connsiteX0" fmla="*/ 0 w 1665917"/>
                <a:gd name="connsiteY0" fmla="*/ 968793 h 1569030"/>
                <a:gd name="connsiteX1" fmla="*/ 622108 w 1665917"/>
                <a:gd name="connsiteY1" fmla="*/ 1477335 h 1569030"/>
                <a:gd name="connsiteX2" fmla="*/ 1662803 w 1665917"/>
                <a:gd name="connsiteY2" fmla="*/ 1455743 h 1569030"/>
                <a:gd name="connsiteX3" fmla="*/ 1661493 w 1665917"/>
                <a:gd name="connsiteY3" fmla="*/ 26358 h 1569030"/>
                <a:gd name="connsiteX4" fmla="*/ 94922 w 1665917"/>
                <a:gd name="connsiteY4" fmla="*/ 0 h 1569030"/>
                <a:gd name="connsiteX5" fmla="*/ 0 w 1665917"/>
                <a:gd name="connsiteY5" fmla="*/ 968793 h 1569030"/>
                <a:gd name="connsiteX0" fmla="*/ 0 w 1665917"/>
                <a:gd name="connsiteY0" fmla="*/ 952665 h 1552903"/>
                <a:gd name="connsiteX1" fmla="*/ 622108 w 1665917"/>
                <a:gd name="connsiteY1" fmla="*/ 1461207 h 1552903"/>
                <a:gd name="connsiteX2" fmla="*/ 1662803 w 1665917"/>
                <a:gd name="connsiteY2" fmla="*/ 1439615 h 1552903"/>
                <a:gd name="connsiteX3" fmla="*/ 1661493 w 1665917"/>
                <a:gd name="connsiteY3" fmla="*/ 10230 h 1552903"/>
                <a:gd name="connsiteX4" fmla="*/ 83703 w 1665917"/>
                <a:gd name="connsiteY4" fmla="*/ 24727 h 1552903"/>
                <a:gd name="connsiteX5" fmla="*/ 0 w 1665917"/>
                <a:gd name="connsiteY5" fmla="*/ 952665 h 1552903"/>
                <a:gd name="connsiteX0" fmla="*/ 0 w 1665917"/>
                <a:gd name="connsiteY0" fmla="*/ 954687 h 1554925"/>
                <a:gd name="connsiteX1" fmla="*/ 622108 w 1665917"/>
                <a:gd name="connsiteY1" fmla="*/ 1463229 h 1554925"/>
                <a:gd name="connsiteX2" fmla="*/ 1662803 w 1665917"/>
                <a:gd name="connsiteY2" fmla="*/ 1441637 h 1554925"/>
                <a:gd name="connsiteX3" fmla="*/ 1661493 w 1665917"/>
                <a:gd name="connsiteY3" fmla="*/ 12252 h 1554925"/>
                <a:gd name="connsiteX4" fmla="*/ 100532 w 1665917"/>
                <a:gd name="connsiteY4" fmla="*/ 10406 h 1554925"/>
                <a:gd name="connsiteX5" fmla="*/ 0 w 1665917"/>
                <a:gd name="connsiteY5" fmla="*/ 954687 h 1554925"/>
                <a:gd name="connsiteX0" fmla="*/ 0 w 1665917"/>
                <a:gd name="connsiteY0" fmla="*/ 957303 h 1557541"/>
                <a:gd name="connsiteX1" fmla="*/ 622108 w 1665917"/>
                <a:gd name="connsiteY1" fmla="*/ 1465845 h 1557541"/>
                <a:gd name="connsiteX2" fmla="*/ 1662803 w 1665917"/>
                <a:gd name="connsiteY2" fmla="*/ 1444253 h 1557541"/>
                <a:gd name="connsiteX3" fmla="*/ 1661493 w 1665917"/>
                <a:gd name="connsiteY3" fmla="*/ 14868 h 1557541"/>
                <a:gd name="connsiteX4" fmla="*/ 100532 w 1665917"/>
                <a:gd name="connsiteY4" fmla="*/ 13022 h 1557541"/>
                <a:gd name="connsiteX5" fmla="*/ 0 w 1665917"/>
                <a:gd name="connsiteY5" fmla="*/ 957303 h 1557541"/>
                <a:gd name="connsiteX0" fmla="*/ 0 w 1665917"/>
                <a:gd name="connsiteY0" fmla="*/ 944281 h 1544519"/>
                <a:gd name="connsiteX1" fmla="*/ 622108 w 1665917"/>
                <a:gd name="connsiteY1" fmla="*/ 1452823 h 1544519"/>
                <a:gd name="connsiteX2" fmla="*/ 1662803 w 1665917"/>
                <a:gd name="connsiteY2" fmla="*/ 1431231 h 1544519"/>
                <a:gd name="connsiteX3" fmla="*/ 1661493 w 1665917"/>
                <a:gd name="connsiteY3" fmla="*/ 1846 h 1544519"/>
                <a:gd name="connsiteX4" fmla="*/ 100532 w 1665917"/>
                <a:gd name="connsiteY4" fmla="*/ 0 h 1544519"/>
                <a:gd name="connsiteX5" fmla="*/ 0 w 1665917"/>
                <a:gd name="connsiteY5" fmla="*/ 944281 h 1544519"/>
                <a:gd name="connsiteX0" fmla="*/ 0 w 1665917"/>
                <a:gd name="connsiteY0" fmla="*/ 944281 h 1544519"/>
                <a:gd name="connsiteX1" fmla="*/ 622108 w 1665917"/>
                <a:gd name="connsiteY1" fmla="*/ 1452823 h 1544519"/>
                <a:gd name="connsiteX2" fmla="*/ 1662803 w 1665917"/>
                <a:gd name="connsiteY2" fmla="*/ 1431231 h 1544519"/>
                <a:gd name="connsiteX3" fmla="*/ 1661493 w 1665917"/>
                <a:gd name="connsiteY3" fmla="*/ 1846 h 1544519"/>
                <a:gd name="connsiteX4" fmla="*/ 117362 w 1665917"/>
                <a:gd name="connsiteY4" fmla="*/ 0 h 1544519"/>
                <a:gd name="connsiteX5" fmla="*/ 0 w 1665917"/>
                <a:gd name="connsiteY5" fmla="*/ 944281 h 1544519"/>
                <a:gd name="connsiteX0" fmla="*/ 0 w 1665917"/>
                <a:gd name="connsiteY0" fmla="*/ 944281 h 1544519"/>
                <a:gd name="connsiteX1" fmla="*/ 622108 w 1665917"/>
                <a:gd name="connsiteY1" fmla="*/ 1452823 h 1544519"/>
                <a:gd name="connsiteX2" fmla="*/ 1662803 w 1665917"/>
                <a:gd name="connsiteY2" fmla="*/ 1431231 h 1544519"/>
                <a:gd name="connsiteX3" fmla="*/ 1661493 w 1665917"/>
                <a:gd name="connsiteY3" fmla="*/ 1846 h 1544519"/>
                <a:gd name="connsiteX4" fmla="*/ 117362 w 1665917"/>
                <a:gd name="connsiteY4" fmla="*/ 0 h 1544519"/>
                <a:gd name="connsiteX5" fmla="*/ 0 w 1665917"/>
                <a:gd name="connsiteY5" fmla="*/ 944281 h 1544519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65603"/>
                <a:gd name="connsiteY0" fmla="*/ 944280 h 1454690"/>
                <a:gd name="connsiteX1" fmla="*/ 610888 w 1665603"/>
                <a:gd name="connsiteY1" fmla="*/ 1452823 h 1454690"/>
                <a:gd name="connsiteX2" fmla="*/ 1663459 w 1665603"/>
                <a:gd name="connsiteY2" fmla="*/ 1085288 h 1454690"/>
                <a:gd name="connsiteX3" fmla="*/ 1650273 w 1665603"/>
                <a:gd name="connsiteY3" fmla="*/ 1846 h 1454690"/>
                <a:gd name="connsiteX4" fmla="*/ 106142 w 1665603"/>
                <a:gd name="connsiteY4" fmla="*/ 0 h 1454690"/>
                <a:gd name="connsiteX5" fmla="*/ 0 w 1665603"/>
                <a:gd name="connsiteY5" fmla="*/ 944280 h 1454690"/>
                <a:gd name="connsiteX0" fmla="*/ 0 w 1665603"/>
                <a:gd name="connsiteY0" fmla="*/ 944280 h 1168680"/>
                <a:gd name="connsiteX1" fmla="*/ 634639 w 1665603"/>
                <a:gd name="connsiteY1" fmla="*/ 1063638 h 1168680"/>
                <a:gd name="connsiteX2" fmla="*/ 1663459 w 1665603"/>
                <a:gd name="connsiteY2" fmla="*/ 1085288 h 1168680"/>
                <a:gd name="connsiteX3" fmla="*/ 1650273 w 1665603"/>
                <a:gd name="connsiteY3" fmla="*/ 1846 h 1168680"/>
                <a:gd name="connsiteX4" fmla="*/ 106142 w 1665603"/>
                <a:gd name="connsiteY4" fmla="*/ 0 h 1168680"/>
                <a:gd name="connsiteX5" fmla="*/ 0 w 1665603"/>
                <a:gd name="connsiteY5" fmla="*/ 944280 h 1168680"/>
                <a:gd name="connsiteX0" fmla="*/ 0 w 1665603"/>
                <a:gd name="connsiteY0" fmla="*/ 944280 h 1277358"/>
                <a:gd name="connsiteX1" fmla="*/ 634639 w 1665603"/>
                <a:gd name="connsiteY1" fmla="*/ 1063638 h 1277358"/>
                <a:gd name="connsiteX2" fmla="*/ 1663459 w 1665603"/>
                <a:gd name="connsiteY2" fmla="*/ 1215016 h 1277358"/>
                <a:gd name="connsiteX3" fmla="*/ 1650273 w 1665603"/>
                <a:gd name="connsiteY3" fmla="*/ 1846 h 1277358"/>
                <a:gd name="connsiteX4" fmla="*/ 106142 w 1665603"/>
                <a:gd name="connsiteY4" fmla="*/ 0 h 1277358"/>
                <a:gd name="connsiteX5" fmla="*/ 0 w 1665603"/>
                <a:gd name="connsiteY5" fmla="*/ 944280 h 1277358"/>
                <a:gd name="connsiteX0" fmla="*/ 0 w 1665603"/>
                <a:gd name="connsiteY0" fmla="*/ 944280 h 1215016"/>
                <a:gd name="connsiteX1" fmla="*/ 634639 w 1665603"/>
                <a:gd name="connsiteY1" fmla="*/ 1063638 h 1215016"/>
                <a:gd name="connsiteX2" fmla="*/ 1663459 w 1665603"/>
                <a:gd name="connsiteY2" fmla="*/ 1215016 h 1215016"/>
                <a:gd name="connsiteX3" fmla="*/ 1650273 w 1665603"/>
                <a:gd name="connsiteY3" fmla="*/ 1846 h 1215016"/>
                <a:gd name="connsiteX4" fmla="*/ 106142 w 1665603"/>
                <a:gd name="connsiteY4" fmla="*/ 0 h 1215016"/>
                <a:gd name="connsiteX5" fmla="*/ 0 w 1665603"/>
                <a:gd name="connsiteY5" fmla="*/ 944280 h 1215016"/>
                <a:gd name="connsiteX0" fmla="*/ 0 w 1665603"/>
                <a:gd name="connsiteY0" fmla="*/ 944280 h 1215016"/>
                <a:gd name="connsiteX1" fmla="*/ 634639 w 1665603"/>
                <a:gd name="connsiteY1" fmla="*/ 1063638 h 1215016"/>
                <a:gd name="connsiteX2" fmla="*/ 1663459 w 1665603"/>
                <a:gd name="connsiteY2" fmla="*/ 1215016 h 1215016"/>
                <a:gd name="connsiteX3" fmla="*/ 1650273 w 1665603"/>
                <a:gd name="connsiteY3" fmla="*/ 1846 h 1215016"/>
                <a:gd name="connsiteX4" fmla="*/ 106142 w 1665603"/>
                <a:gd name="connsiteY4" fmla="*/ 0 h 1215016"/>
                <a:gd name="connsiteX5" fmla="*/ 0 w 1665603"/>
                <a:gd name="connsiteY5" fmla="*/ 944280 h 1215016"/>
                <a:gd name="connsiteX0" fmla="*/ 0 w 1665603"/>
                <a:gd name="connsiteY0" fmla="*/ 944280 h 1215016"/>
                <a:gd name="connsiteX1" fmla="*/ 634639 w 1665603"/>
                <a:gd name="connsiteY1" fmla="*/ 1063638 h 1215016"/>
                <a:gd name="connsiteX2" fmla="*/ 1663459 w 1665603"/>
                <a:gd name="connsiteY2" fmla="*/ 1215016 h 1215016"/>
                <a:gd name="connsiteX3" fmla="*/ 1650273 w 1665603"/>
                <a:gd name="connsiteY3" fmla="*/ 1846 h 1215016"/>
                <a:gd name="connsiteX4" fmla="*/ 106142 w 1665603"/>
                <a:gd name="connsiteY4" fmla="*/ 0 h 1215016"/>
                <a:gd name="connsiteX5" fmla="*/ 0 w 1665603"/>
                <a:gd name="connsiteY5" fmla="*/ 944280 h 1215016"/>
                <a:gd name="connsiteX0" fmla="*/ 0 w 1665603"/>
                <a:gd name="connsiteY0" fmla="*/ 944280 h 1215016"/>
                <a:gd name="connsiteX1" fmla="*/ 634639 w 1665603"/>
                <a:gd name="connsiteY1" fmla="*/ 1063638 h 1215016"/>
                <a:gd name="connsiteX2" fmla="*/ 1663459 w 1665603"/>
                <a:gd name="connsiteY2" fmla="*/ 1215016 h 1215016"/>
                <a:gd name="connsiteX3" fmla="*/ 1650273 w 1665603"/>
                <a:gd name="connsiteY3" fmla="*/ 1846 h 1215016"/>
                <a:gd name="connsiteX4" fmla="*/ 106142 w 1665603"/>
                <a:gd name="connsiteY4" fmla="*/ 0 h 1215016"/>
                <a:gd name="connsiteX5" fmla="*/ 0 w 1665603"/>
                <a:gd name="connsiteY5" fmla="*/ 944280 h 1215016"/>
                <a:gd name="connsiteX0" fmla="*/ 37855 w 1597316"/>
                <a:gd name="connsiteY0" fmla="*/ 0 h 1215016"/>
                <a:gd name="connsiteX1" fmla="*/ 566352 w 1597316"/>
                <a:gd name="connsiteY1" fmla="*/ 1063638 h 1215016"/>
                <a:gd name="connsiteX2" fmla="*/ 1595172 w 1597316"/>
                <a:gd name="connsiteY2" fmla="*/ 1215016 h 1215016"/>
                <a:gd name="connsiteX3" fmla="*/ 1581986 w 1597316"/>
                <a:gd name="connsiteY3" fmla="*/ 1846 h 1215016"/>
                <a:gd name="connsiteX4" fmla="*/ 37855 w 1597316"/>
                <a:gd name="connsiteY4" fmla="*/ 0 h 1215016"/>
                <a:gd name="connsiteX0" fmla="*/ 39866 w 1599327"/>
                <a:gd name="connsiteY0" fmla="*/ 0 h 1215016"/>
                <a:gd name="connsiteX1" fmla="*/ 538675 w 1599327"/>
                <a:gd name="connsiteY1" fmla="*/ 1124178 h 1215016"/>
                <a:gd name="connsiteX2" fmla="*/ 1597183 w 1599327"/>
                <a:gd name="connsiteY2" fmla="*/ 1215016 h 1215016"/>
                <a:gd name="connsiteX3" fmla="*/ 1583997 w 1599327"/>
                <a:gd name="connsiteY3" fmla="*/ 1846 h 1215016"/>
                <a:gd name="connsiteX4" fmla="*/ 39866 w 1599327"/>
                <a:gd name="connsiteY4" fmla="*/ 0 h 1215016"/>
                <a:gd name="connsiteX0" fmla="*/ 0 w 1559461"/>
                <a:gd name="connsiteY0" fmla="*/ 0 h 1215016"/>
                <a:gd name="connsiteX1" fmla="*/ 498809 w 1559461"/>
                <a:gd name="connsiteY1" fmla="*/ 1124178 h 1215016"/>
                <a:gd name="connsiteX2" fmla="*/ 1557317 w 1559461"/>
                <a:gd name="connsiteY2" fmla="*/ 1215016 h 1215016"/>
                <a:gd name="connsiteX3" fmla="*/ 1544131 w 1559461"/>
                <a:gd name="connsiteY3" fmla="*/ 1846 h 1215016"/>
                <a:gd name="connsiteX4" fmla="*/ 0 w 1559461"/>
                <a:gd name="connsiteY4" fmla="*/ 0 h 1215016"/>
                <a:gd name="connsiteX0" fmla="*/ 0 w 1559461"/>
                <a:gd name="connsiteY0" fmla="*/ 0 h 1215016"/>
                <a:gd name="connsiteX1" fmla="*/ 498809 w 1559461"/>
                <a:gd name="connsiteY1" fmla="*/ 1124178 h 1215016"/>
                <a:gd name="connsiteX2" fmla="*/ 1557317 w 1559461"/>
                <a:gd name="connsiteY2" fmla="*/ 1215016 h 1215016"/>
                <a:gd name="connsiteX3" fmla="*/ 1544131 w 1559461"/>
                <a:gd name="connsiteY3" fmla="*/ 1846 h 1215016"/>
                <a:gd name="connsiteX4" fmla="*/ 0 w 1559461"/>
                <a:gd name="connsiteY4" fmla="*/ 0 h 1215016"/>
                <a:gd name="connsiteX0" fmla="*/ 0 w 1559461"/>
                <a:gd name="connsiteY0" fmla="*/ 0 h 1215016"/>
                <a:gd name="connsiteX1" fmla="*/ 498809 w 1559461"/>
                <a:gd name="connsiteY1" fmla="*/ 1124178 h 1215016"/>
                <a:gd name="connsiteX2" fmla="*/ 1557317 w 1559461"/>
                <a:gd name="connsiteY2" fmla="*/ 1215016 h 1215016"/>
                <a:gd name="connsiteX3" fmla="*/ 1544131 w 1559461"/>
                <a:gd name="connsiteY3" fmla="*/ 1846 h 1215016"/>
                <a:gd name="connsiteX4" fmla="*/ 0 w 1559461"/>
                <a:gd name="connsiteY4" fmla="*/ 0 h 1215016"/>
                <a:gd name="connsiteX0" fmla="*/ 0 w 1559461"/>
                <a:gd name="connsiteY0" fmla="*/ 0 h 1215016"/>
                <a:gd name="connsiteX1" fmla="*/ 498809 w 1559461"/>
                <a:gd name="connsiteY1" fmla="*/ 1124178 h 1215016"/>
                <a:gd name="connsiteX2" fmla="*/ 1557317 w 1559461"/>
                <a:gd name="connsiteY2" fmla="*/ 1215016 h 1215016"/>
                <a:gd name="connsiteX3" fmla="*/ 1544131 w 1559461"/>
                <a:gd name="connsiteY3" fmla="*/ 1846 h 1215016"/>
                <a:gd name="connsiteX4" fmla="*/ 0 w 1559461"/>
                <a:gd name="connsiteY4" fmla="*/ 0 h 1215016"/>
                <a:gd name="connsiteX0" fmla="*/ 0 w 1559461"/>
                <a:gd name="connsiteY0" fmla="*/ 0 h 1215016"/>
                <a:gd name="connsiteX1" fmla="*/ 498809 w 1559461"/>
                <a:gd name="connsiteY1" fmla="*/ 1124178 h 1215016"/>
                <a:gd name="connsiteX2" fmla="*/ 1557317 w 1559461"/>
                <a:gd name="connsiteY2" fmla="*/ 1215016 h 1215016"/>
                <a:gd name="connsiteX3" fmla="*/ 1544131 w 1559461"/>
                <a:gd name="connsiteY3" fmla="*/ 1846 h 1215016"/>
                <a:gd name="connsiteX4" fmla="*/ 0 w 1559461"/>
                <a:gd name="connsiteY4" fmla="*/ 0 h 1215016"/>
                <a:gd name="connsiteX0" fmla="*/ 0 w 1559461"/>
                <a:gd name="connsiteY0" fmla="*/ 0 h 1215016"/>
                <a:gd name="connsiteX1" fmla="*/ 498809 w 1559461"/>
                <a:gd name="connsiteY1" fmla="*/ 1124178 h 1215016"/>
                <a:gd name="connsiteX2" fmla="*/ 1557317 w 1559461"/>
                <a:gd name="connsiteY2" fmla="*/ 1215016 h 1215016"/>
                <a:gd name="connsiteX3" fmla="*/ 1544131 w 1559461"/>
                <a:gd name="connsiteY3" fmla="*/ 1846 h 1215016"/>
                <a:gd name="connsiteX4" fmla="*/ 0 w 1559461"/>
                <a:gd name="connsiteY4" fmla="*/ 0 h 12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9461" h="1215016">
                  <a:moveTo>
                    <a:pt x="0" y="0"/>
                  </a:moveTo>
                  <a:cubicBezTo>
                    <a:pt x="186987" y="782363"/>
                    <a:pt x="138439" y="637979"/>
                    <a:pt x="498809" y="1124178"/>
                  </a:cubicBezTo>
                  <a:cubicBezTo>
                    <a:pt x="1138248" y="1091465"/>
                    <a:pt x="909015" y="1144045"/>
                    <a:pt x="1557317" y="1215016"/>
                  </a:cubicBezTo>
                  <a:cubicBezTo>
                    <a:pt x="1567847" y="809936"/>
                    <a:pt x="1535726" y="452529"/>
                    <a:pt x="1544131" y="1846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49435" y="1972342"/>
              <a:ext cx="1654697" cy="1060391"/>
            </a:xfrm>
            <a:custGeom>
              <a:avLst/>
              <a:gdLst>
                <a:gd name="connsiteX0" fmla="*/ 26267 w 1404130"/>
                <a:gd name="connsiteY0" fmla="*/ 688932 h 776614"/>
                <a:gd name="connsiteX1" fmla="*/ 364470 w 1404130"/>
                <a:gd name="connsiteY1" fmla="*/ 713984 h 776614"/>
                <a:gd name="connsiteX2" fmla="*/ 427100 w 1404130"/>
                <a:gd name="connsiteY2" fmla="*/ 751562 h 776614"/>
                <a:gd name="connsiteX3" fmla="*/ 614990 w 1404130"/>
                <a:gd name="connsiteY3" fmla="*/ 776614 h 776614"/>
                <a:gd name="connsiteX4" fmla="*/ 1153609 w 1404130"/>
                <a:gd name="connsiteY4" fmla="*/ 751562 h 776614"/>
                <a:gd name="connsiteX5" fmla="*/ 1278870 w 1404130"/>
                <a:gd name="connsiteY5" fmla="*/ 663880 h 776614"/>
                <a:gd name="connsiteX6" fmla="*/ 1366552 w 1404130"/>
                <a:gd name="connsiteY6" fmla="*/ 475990 h 776614"/>
                <a:gd name="connsiteX7" fmla="*/ 1404130 w 1404130"/>
                <a:gd name="connsiteY7" fmla="*/ 375781 h 776614"/>
                <a:gd name="connsiteX8" fmla="*/ 1379078 w 1404130"/>
                <a:gd name="connsiteY8" fmla="*/ 125261 h 776614"/>
                <a:gd name="connsiteX9" fmla="*/ 1341500 w 1404130"/>
                <a:gd name="connsiteY9" fmla="*/ 100209 h 776614"/>
                <a:gd name="connsiteX10" fmla="*/ 1153609 w 1404130"/>
                <a:gd name="connsiteY10" fmla="*/ 37579 h 776614"/>
                <a:gd name="connsiteX11" fmla="*/ 1028349 w 1404130"/>
                <a:gd name="connsiteY11" fmla="*/ 0 h 776614"/>
                <a:gd name="connsiteX12" fmla="*/ 564886 w 1404130"/>
                <a:gd name="connsiteY12" fmla="*/ 25053 h 776614"/>
                <a:gd name="connsiteX13" fmla="*/ 464678 w 1404130"/>
                <a:gd name="connsiteY13" fmla="*/ 125261 h 776614"/>
                <a:gd name="connsiteX14" fmla="*/ 439626 w 1404130"/>
                <a:gd name="connsiteY14" fmla="*/ 187891 h 776614"/>
                <a:gd name="connsiteX15" fmla="*/ 376996 w 1404130"/>
                <a:gd name="connsiteY15" fmla="*/ 212943 h 776614"/>
                <a:gd name="connsiteX16" fmla="*/ 276787 w 1404130"/>
                <a:gd name="connsiteY16" fmla="*/ 275573 h 776614"/>
                <a:gd name="connsiteX17" fmla="*/ 251735 w 1404130"/>
                <a:gd name="connsiteY17" fmla="*/ 313151 h 776614"/>
                <a:gd name="connsiteX18" fmla="*/ 189105 w 1404130"/>
                <a:gd name="connsiteY18" fmla="*/ 338203 h 776614"/>
                <a:gd name="connsiteX19" fmla="*/ 88897 w 1404130"/>
                <a:gd name="connsiteY19" fmla="*/ 400833 h 776614"/>
                <a:gd name="connsiteX20" fmla="*/ 26267 w 1404130"/>
                <a:gd name="connsiteY20" fmla="*/ 626302 h 776614"/>
                <a:gd name="connsiteX21" fmla="*/ 26267 w 1404130"/>
                <a:gd name="connsiteY21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414604 w 1391634"/>
                <a:gd name="connsiteY2" fmla="*/ 751562 h 776614"/>
                <a:gd name="connsiteX3" fmla="*/ 602494 w 1391634"/>
                <a:gd name="connsiteY3" fmla="*/ 776614 h 776614"/>
                <a:gd name="connsiteX4" fmla="*/ 1141113 w 1391634"/>
                <a:gd name="connsiteY4" fmla="*/ 751562 h 776614"/>
                <a:gd name="connsiteX5" fmla="*/ 1266374 w 1391634"/>
                <a:gd name="connsiteY5" fmla="*/ 663880 h 776614"/>
                <a:gd name="connsiteX6" fmla="*/ 1354056 w 1391634"/>
                <a:gd name="connsiteY6" fmla="*/ 475990 h 776614"/>
                <a:gd name="connsiteX7" fmla="*/ 1391634 w 1391634"/>
                <a:gd name="connsiteY7" fmla="*/ 375781 h 776614"/>
                <a:gd name="connsiteX8" fmla="*/ 1366582 w 1391634"/>
                <a:gd name="connsiteY8" fmla="*/ 125261 h 776614"/>
                <a:gd name="connsiteX9" fmla="*/ 1329004 w 1391634"/>
                <a:gd name="connsiteY9" fmla="*/ 100209 h 776614"/>
                <a:gd name="connsiteX10" fmla="*/ 1141113 w 1391634"/>
                <a:gd name="connsiteY10" fmla="*/ 37579 h 776614"/>
                <a:gd name="connsiteX11" fmla="*/ 1015853 w 1391634"/>
                <a:gd name="connsiteY11" fmla="*/ 0 h 776614"/>
                <a:gd name="connsiteX12" fmla="*/ 552390 w 1391634"/>
                <a:gd name="connsiteY12" fmla="*/ 25053 h 776614"/>
                <a:gd name="connsiteX13" fmla="*/ 452182 w 1391634"/>
                <a:gd name="connsiteY13" fmla="*/ 125261 h 776614"/>
                <a:gd name="connsiteX14" fmla="*/ 427130 w 1391634"/>
                <a:gd name="connsiteY14" fmla="*/ 187891 h 776614"/>
                <a:gd name="connsiteX15" fmla="*/ 364500 w 1391634"/>
                <a:gd name="connsiteY15" fmla="*/ 212943 h 776614"/>
                <a:gd name="connsiteX16" fmla="*/ 264291 w 1391634"/>
                <a:gd name="connsiteY16" fmla="*/ 275573 h 776614"/>
                <a:gd name="connsiteX17" fmla="*/ 239239 w 1391634"/>
                <a:gd name="connsiteY17" fmla="*/ 313151 h 776614"/>
                <a:gd name="connsiteX18" fmla="*/ 176609 w 1391634"/>
                <a:gd name="connsiteY18" fmla="*/ 338203 h 776614"/>
                <a:gd name="connsiteX19" fmla="*/ 76401 w 1391634"/>
                <a:gd name="connsiteY19" fmla="*/ 400833 h 776614"/>
                <a:gd name="connsiteX20" fmla="*/ 13771 w 1391634"/>
                <a:gd name="connsiteY20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414604 w 1391634"/>
                <a:gd name="connsiteY2" fmla="*/ 751562 h 776614"/>
                <a:gd name="connsiteX3" fmla="*/ 602494 w 1391634"/>
                <a:gd name="connsiteY3" fmla="*/ 776614 h 776614"/>
                <a:gd name="connsiteX4" fmla="*/ 1141113 w 1391634"/>
                <a:gd name="connsiteY4" fmla="*/ 751562 h 776614"/>
                <a:gd name="connsiteX5" fmla="*/ 1266374 w 1391634"/>
                <a:gd name="connsiteY5" fmla="*/ 663880 h 776614"/>
                <a:gd name="connsiteX6" fmla="*/ 1354056 w 1391634"/>
                <a:gd name="connsiteY6" fmla="*/ 475990 h 776614"/>
                <a:gd name="connsiteX7" fmla="*/ 1391634 w 1391634"/>
                <a:gd name="connsiteY7" fmla="*/ 375781 h 776614"/>
                <a:gd name="connsiteX8" fmla="*/ 1366582 w 1391634"/>
                <a:gd name="connsiteY8" fmla="*/ 125261 h 776614"/>
                <a:gd name="connsiteX9" fmla="*/ 1329004 w 1391634"/>
                <a:gd name="connsiteY9" fmla="*/ 100209 h 776614"/>
                <a:gd name="connsiteX10" fmla="*/ 1141113 w 1391634"/>
                <a:gd name="connsiteY10" fmla="*/ 37579 h 776614"/>
                <a:gd name="connsiteX11" fmla="*/ 1015853 w 1391634"/>
                <a:gd name="connsiteY11" fmla="*/ 0 h 776614"/>
                <a:gd name="connsiteX12" fmla="*/ 552390 w 1391634"/>
                <a:gd name="connsiteY12" fmla="*/ 25053 h 776614"/>
                <a:gd name="connsiteX13" fmla="*/ 452182 w 1391634"/>
                <a:gd name="connsiteY13" fmla="*/ 125261 h 776614"/>
                <a:gd name="connsiteX14" fmla="*/ 427130 w 1391634"/>
                <a:gd name="connsiteY14" fmla="*/ 187891 h 776614"/>
                <a:gd name="connsiteX15" fmla="*/ 364500 w 1391634"/>
                <a:gd name="connsiteY15" fmla="*/ 212943 h 776614"/>
                <a:gd name="connsiteX16" fmla="*/ 264291 w 1391634"/>
                <a:gd name="connsiteY16" fmla="*/ 275573 h 776614"/>
                <a:gd name="connsiteX17" fmla="*/ 239239 w 1391634"/>
                <a:gd name="connsiteY17" fmla="*/ 313151 h 776614"/>
                <a:gd name="connsiteX18" fmla="*/ 176609 w 1391634"/>
                <a:gd name="connsiteY18" fmla="*/ 338203 h 776614"/>
                <a:gd name="connsiteX19" fmla="*/ 76401 w 1391634"/>
                <a:gd name="connsiteY19" fmla="*/ 400833 h 776614"/>
                <a:gd name="connsiteX20" fmla="*/ 13771 w 1391634"/>
                <a:gd name="connsiteY20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602494 w 1391634"/>
                <a:gd name="connsiteY2" fmla="*/ 776614 h 776614"/>
                <a:gd name="connsiteX3" fmla="*/ 1141113 w 1391634"/>
                <a:gd name="connsiteY3" fmla="*/ 751562 h 776614"/>
                <a:gd name="connsiteX4" fmla="*/ 1266374 w 1391634"/>
                <a:gd name="connsiteY4" fmla="*/ 663880 h 776614"/>
                <a:gd name="connsiteX5" fmla="*/ 1354056 w 1391634"/>
                <a:gd name="connsiteY5" fmla="*/ 475990 h 776614"/>
                <a:gd name="connsiteX6" fmla="*/ 1391634 w 1391634"/>
                <a:gd name="connsiteY6" fmla="*/ 375781 h 776614"/>
                <a:gd name="connsiteX7" fmla="*/ 1366582 w 1391634"/>
                <a:gd name="connsiteY7" fmla="*/ 125261 h 776614"/>
                <a:gd name="connsiteX8" fmla="*/ 1329004 w 1391634"/>
                <a:gd name="connsiteY8" fmla="*/ 100209 h 776614"/>
                <a:gd name="connsiteX9" fmla="*/ 1141113 w 1391634"/>
                <a:gd name="connsiteY9" fmla="*/ 37579 h 776614"/>
                <a:gd name="connsiteX10" fmla="*/ 1015853 w 1391634"/>
                <a:gd name="connsiteY10" fmla="*/ 0 h 776614"/>
                <a:gd name="connsiteX11" fmla="*/ 552390 w 1391634"/>
                <a:gd name="connsiteY11" fmla="*/ 25053 h 776614"/>
                <a:gd name="connsiteX12" fmla="*/ 452182 w 1391634"/>
                <a:gd name="connsiteY12" fmla="*/ 125261 h 776614"/>
                <a:gd name="connsiteX13" fmla="*/ 427130 w 1391634"/>
                <a:gd name="connsiteY13" fmla="*/ 187891 h 776614"/>
                <a:gd name="connsiteX14" fmla="*/ 364500 w 1391634"/>
                <a:gd name="connsiteY14" fmla="*/ 212943 h 776614"/>
                <a:gd name="connsiteX15" fmla="*/ 264291 w 1391634"/>
                <a:gd name="connsiteY15" fmla="*/ 275573 h 776614"/>
                <a:gd name="connsiteX16" fmla="*/ 239239 w 1391634"/>
                <a:gd name="connsiteY16" fmla="*/ 313151 h 776614"/>
                <a:gd name="connsiteX17" fmla="*/ 176609 w 1391634"/>
                <a:gd name="connsiteY17" fmla="*/ 338203 h 776614"/>
                <a:gd name="connsiteX18" fmla="*/ 76401 w 1391634"/>
                <a:gd name="connsiteY18" fmla="*/ 400833 h 776614"/>
                <a:gd name="connsiteX19" fmla="*/ 13771 w 1391634"/>
                <a:gd name="connsiteY19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602494 w 1391634"/>
                <a:gd name="connsiteY2" fmla="*/ 776614 h 776614"/>
                <a:gd name="connsiteX3" fmla="*/ 1266374 w 1391634"/>
                <a:gd name="connsiteY3" fmla="*/ 663880 h 776614"/>
                <a:gd name="connsiteX4" fmla="*/ 1354056 w 1391634"/>
                <a:gd name="connsiteY4" fmla="*/ 475990 h 776614"/>
                <a:gd name="connsiteX5" fmla="*/ 1391634 w 1391634"/>
                <a:gd name="connsiteY5" fmla="*/ 375781 h 776614"/>
                <a:gd name="connsiteX6" fmla="*/ 1366582 w 1391634"/>
                <a:gd name="connsiteY6" fmla="*/ 125261 h 776614"/>
                <a:gd name="connsiteX7" fmla="*/ 1329004 w 1391634"/>
                <a:gd name="connsiteY7" fmla="*/ 100209 h 776614"/>
                <a:gd name="connsiteX8" fmla="*/ 1141113 w 1391634"/>
                <a:gd name="connsiteY8" fmla="*/ 37579 h 776614"/>
                <a:gd name="connsiteX9" fmla="*/ 1015853 w 1391634"/>
                <a:gd name="connsiteY9" fmla="*/ 0 h 776614"/>
                <a:gd name="connsiteX10" fmla="*/ 552390 w 1391634"/>
                <a:gd name="connsiteY10" fmla="*/ 25053 h 776614"/>
                <a:gd name="connsiteX11" fmla="*/ 452182 w 1391634"/>
                <a:gd name="connsiteY11" fmla="*/ 125261 h 776614"/>
                <a:gd name="connsiteX12" fmla="*/ 427130 w 1391634"/>
                <a:gd name="connsiteY12" fmla="*/ 187891 h 776614"/>
                <a:gd name="connsiteX13" fmla="*/ 364500 w 1391634"/>
                <a:gd name="connsiteY13" fmla="*/ 212943 h 776614"/>
                <a:gd name="connsiteX14" fmla="*/ 264291 w 1391634"/>
                <a:gd name="connsiteY14" fmla="*/ 275573 h 776614"/>
                <a:gd name="connsiteX15" fmla="*/ 239239 w 1391634"/>
                <a:gd name="connsiteY15" fmla="*/ 313151 h 776614"/>
                <a:gd name="connsiteX16" fmla="*/ 176609 w 1391634"/>
                <a:gd name="connsiteY16" fmla="*/ 338203 h 776614"/>
                <a:gd name="connsiteX17" fmla="*/ 76401 w 1391634"/>
                <a:gd name="connsiteY17" fmla="*/ 400833 h 776614"/>
                <a:gd name="connsiteX18" fmla="*/ 13771 w 1391634"/>
                <a:gd name="connsiteY18" fmla="*/ 688932 h 776614"/>
                <a:gd name="connsiteX0" fmla="*/ 13771 w 1391634"/>
                <a:gd name="connsiteY0" fmla="*/ 688932 h 722602"/>
                <a:gd name="connsiteX1" fmla="*/ 351974 w 1391634"/>
                <a:gd name="connsiteY1" fmla="*/ 713984 h 722602"/>
                <a:gd name="connsiteX2" fmla="*/ 1266374 w 1391634"/>
                <a:gd name="connsiteY2" fmla="*/ 663880 h 722602"/>
                <a:gd name="connsiteX3" fmla="*/ 1354056 w 1391634"/>
                <a:gd name="connsiteY3" fmla="*/ 475990 h 722602"/>
                <a:gd name="connsiteX4" fmla="*/ 1391634 w 1391634"/>
                <a:gd name="connsiteY4" fmla="*/ 375781 h 722602"/>
                <a:gd name="connsiteX5" fmla="*/ 1366582 w 1391634"/>
                <a:gd name="connsiteY5" fmla="*/ 125261 h 722602"/>
                <a:gd name="connsiteX6" fmla="*/ 1329004 w 1391634"/>
                <a:gd name="connsiteY6" fmla="*/ 100209 h 722602"/>
                <a:gd name="connsiteX7" fmla="*/ 1141113 w 1391634"/>
                <a:gd name="connsiteY7" fmla="*/ 37579 h 722602"/>
                <a:gd name="connsiteX8" fmla="*/ 1015853 w 1391634"/>
                <a:gd name="connsiteY8" fmla="*/ 0 h 722602"/>
                <a:gd name="connsiteX9" fmla="*/ 552390 w 1391634"/>
                <a:gd name="connsiteY9" fmla="*/ 25053 h 722602"/>
                <a:gd name="connsiteX10" fmla="*/ 452182 w 1391634"/>
                <a:gd name="connsiteY10" fmla="*/ 125261 h 722602"/>
                <a:gd name="connsiteX11" fmla="*/ 427130 w 1391634"/>
                <a:gd name="connsiteY11" fmla="*/ 187891 h 722602"/>
                <a:gd name="connsiteX12" fmla="*/ 364500 w 1391634"/>
                <a:gd name="connsiteY12" fmla="*/ 212943 h 722602"/>
                <a:gd name="connsiteX13" fmla="*/ 264291 w 1391634"/>
                <a:gd name="connsiteY13" fmla="*/ 275573 h 722602"/>
                <a:gd name="connsiteX14" fmla="*/ 239239 w 1391634"/>
                <a:gd name="connsiteY14" fmla="*/ 313151 h 722602"/>
                <a:gd name="connsiteX15" fmla="*/ 176609 w 1391634"/>
                <a:gd name="connsiteY15" fmla="*/ 338203 h 722602"/>
                <a:gd name="connsiteX16" fmla="*/ 76401 w 1391634"/>
                <a:gd name="connsiteY16" fmla="*/ 400833 h 722602"/>
                <a:gd name="connsiteX17" fmla="*/ 13771 w 1391634"/>
                <a:gd name="connsiteY17" fmla="*/ 688932 h 722602"/>
                <a:gd name="connsiteX0" fmla="*/ 14966 w 1392829"/>
                <a:gd name="connsiteY0" fmla="*/ 688932 h 722602"/>
                <a:gd name="connsiteX1" fmla="*/ 353169 w 1392829"/>
                <a:gd name="connsiteY1" fmla="*/ 713984 h 722602"/>
                <a:gd name="connsiteX2" fmla="*/ 1267569 w 1392829"/>
                <a:gd name="connsiteY2" fmla="*/ 663880 h 722602"/>
                <a:gd name="connsiteX3" fmla="*/ 1355251 w 1392829"/>
                <a:gd name="connsiteY3" fmla="*/ 475990 h 722602"/>
                <a:gd name="connsiteX4" fmla="*/ 1392829 w 1392829"/>
                <a:gd name="connsiteY4" fmla="*/ 375781 h 722602"/>
                <a:gd name="connsiteX5" fmla="*/ 1367777 w 1392829"/>
                <a:gd name="connsiteY5" fmla="*/ 125261 h 722602"/>
                <a:gd name="connsiteX6" fmla="*/ 1330199 w 1392829"/>
                <a:gd name="connsiteY6" fmla="*/ 100209 h 722602"/>
                <a:gd name="connsiteX7" fmla="*/ 1142308 w 1392829"/>
                <a:gd name="connsiteY7" fmla="*/ 37579 h 722602"/>
                <a:gd name="connsiteX8" fmla="*/ 1017048 w 1392829"/>
                <a:gd name="connsiteY8" fmla="*/ 0 h 722602"/>
                <a:gd name="connsiteX9" fmla="*/ 553585 w 1392829"/>
                <a:gd name="connsiteY9" fmla="*/ 25053 h 722602"/>
                <a:gd name="connsiteX10" fmla="*/ 453377 w 1392829"/>
                <a:gd name="connsiteY10" fmla="*/ 125261 h 722602"/>
                <a:gd name="connsiteX11" fmla="*/ 428325 w 1392829"/>
                <a:gd name="connsiteY11" fmla="*/ 187891 h 722602"/>
                <a:gd name="connsiteX12" fmla="*/ 365695 w 1392829"/>
                <a:gd name="connsiteY12" fmla="*/ 212943 h 722602"/>
                <a:gd name="connsiteX13" fmla="*/ 265486 w 1392829"/>
                <a:gd name="connsiteY13" fmla="*/ 275573 h 722602"/>
                <a:gd name="connsiteX14" fmla="*/ 240434 w 1392829"/>
                <a:gd name="connsiteY14" fmla="*/ 313151 h 722602"/>
                <a:gd name="connsiteX15" fmla="*/ 77596 w 1392829"/>
                <a:gd name="connsiteY15" fmla="*/ 400833 h 722602"/>
                <a:gd name="connsiteX16" fmla="*/ 14966 w 1392829"/>
                <a:gd name="connsiteY16" fmla="*/ 688932 h 722602"/>
                <a:gd name="connsiteX0" fmla="*/ 14966 w 1392829"/>
                <a:gd name="connsiteY0" fmla="*/ 688932 h 722602"/>
                <a:gd name="connsiteX1" fmla="*/ 353169 w 1392829"/>
                <a:gd name="connsiteY1" fmla="*/ 713984 h 722602"/>
                <a:gd name="connsiteX2" fmla="*/ 1267569 w 1392829"/>
                <a:gd name="connsiteY2" fmla="*/ 663880 h 722602"/>
                <a:gd name="connsiteX3" fmla="*/ 1355251 w 1392829"/>
                <a:gd name="connsiteY3" fmla="*/ 475990 h 722602"/>
                <a:gd name="connsiteX4" fmla="*/ 1392829 w 1392829"/>
                <a:gd name="connsiteY4" fmla="*/ 375781 h 722602"/>
                <a:gd name="connsiteX5" fmla="*/ 1367777 w 1392829"/>
                <a:gd name="connsiteY5" fmla="*/ 125261 h 722602"/>
                <a:gd name="connsiteX6" fmla="*/ 1330199 w 1392829"/>
                <a:gd name="connsiteY6" fmla="*/ 100209 h 722602"/>
                <a:gd name="connsiteX7" fmla="*/ 1142308 w 1392829"/>
                <a:gd name="connsiteY7" fmla="*/ 37579 h 722602"/>
                <a:gd name="connsiteX8" fmla="*/ 1017048 w 1392829"/>
                <a:gd name="connsiteY8" fmla="*/ 0 h 722602"/>
                <a:gd name="connsiteX9" fmla="*/ 553585 w 1392829"/>
                <a:gd name="connsiteY9" fmla="*/ 25053 h 722602"/>
                <a:gd name="connsiteX10" fmla="*/ 453377 w 1392829"/>
                <a:gd name="connsiteY10" fmla="*/ 125261 h 722602"/>
                <a:gd name="connsiteX11" fmla="*/ 428325 w 1392829"/>
                <a:gd name="connsiteY11" fmla="*/ 187891 h 722602"/>
                <a:gd name="connsiteX12" fmla="*/ 365695 w 1392829"/>
                <a:gd name="connsiteY12" fmla="*/ 212943 h 722602"/>
                <a:gd name="connsiteX13" fmla="*/ 265486 w 1392829"/>
                <a:gd name="connsiteY13" fmla="*/ 275573 h 722602"/>
                <a:gd name="connsiteX14" fmla="*/ 240434 w 1392829"/>
                <a:gd name="connsiteY14" fmla="*/ 313151 h 722602"/>
                <a:gd name="connsiteX15" fmla="*/ 77596 w 1392829"/>
                <a:gd name="connsiteY15" fmla="*/ 400833 h 722602"/>
                <a:gd name="connsiteX16" fmla="*/ 14966 w 1392829"/>
                <a:gd name="connsiteY16" fmla="*/ 688932 h 722602"/>
                <a:gd name="connsiteX0" fmla="*/ 15493 w 1393356"/>
                <a:gd name="connsiteY0" fmla="*/ 688932 h 722602"/>
                <a:gd name="connsiteX1" fmla="*/ 353696 w 1393356"/>
                <a:gd name="connsiteY1" fmla="*/ 713984 h 722602"/>
                <a:gd name="connsiteX2" fmla="*/ 1268096 w 1393356"/>
                <a:gd name="connsiteY2" fmla="*/ 663880 h 722602"/>
                <a:gd name="connsiteX3" fmla="*/ 1355778 w 1393356"/>
                <a:gd name="connsiteY3" fmla="*/ 475990 h 722602"/>
                <a:gd name="connsiteX4" fmla="*/ 1393356 w 1393356"/>
                <a:gd name="connsiteY4" fmla="*/ 375781 h 722602"/>
                <a:gd name="connsiteX5" fmla="*/ 1368304 w 1393356"/>
                <a:gd name="connsiteY5" fmla="*/ 125261 h 722602"/>
                <a:gd name="connsiteX6" fmla="*/ 1330726 w 1393356"/>
                <a:gd name="connsiteY6" fmla="*/ 100209 h 722602"/>
                <a:gd name="connsiteX7" fmla="*/ 1142835 w 1393356"/>
                <a:gd name="connsiteY7" fmla="*/ 37579 h 722602"/>
                <a:gd name="connsiteX8" fmla="*/ 1017575 w 1393356"/>
                <a:gd name="connsiteY8" fmla="*/ 0 h 722602"/>
                <a:gd name="connsiteX9" fmla="*/ 554112 w 1393356"/>
                <a:gd name="connsiteY9" fmla="*/ 25053 h 722602"/>
                <a:gd name="connsiteX10" fmla="*/ 453904 w 1393356"/>
                <a:gd name="connsiteY10" fmla="*/ 125261 h 722602"/>
                <a:gd name="connsiteX11" fmla="*/ 428852 w 1393356"/>
                <a:gd name="connsiteY11" fmla="*/ 187891 h 722602"/>
                <a:gd name="connsiteX12" fmla="*/ 366222 w 1393356"/>
                <a:gd name="connsiteY12" fmla="*/ 212943 h 722602"/>
                <a:gd name="connsiteX13" fmla="*/ 266013 w 1393356"/>
                <a:gd name="connsiteY13" fmla="*/ 275573 h 722602"/>
                <a:gd name="connsiteX14" fmla="*/ 78123 w 1393356"/>
                <a:gd name="connsiteY14" fmla="*/ 400833 h 722602"/>
                <a:gd name="connsiteX15" fmla="*/ 15493 w 1393356"/>
                <a:gd name="connsiteY15" fmla="*/ 688932 h 722602"/>
                <a:gd name="connsiteX0" fmla="*/ 17928 w 1395791"/>
                <a:gd name="connsiteY0" fmla="*/ 688932 h 722602"/>
                <a:gd name="connsiteX1" fmla="*/ 356131 w 1395791"/>
                <a:gd name="connsiteY1" fmla="*/ 713984 h 722602"/>
                <a:gd name="connsiteX2" fmla="*/ 1270531 w 1395791"/>
                <a:gd name="connsiteY2" fmla="*/ 663880 h 722602"/>
                <a:gd name="connsiteX3" fmla="*/ 1358213 w 1395791"/>
                <a:gd name="connsiteY3" fmla="*/ 475990 h 722602"/>
                <a:gd name="connsiteX4" fmla="*/ 1395791 w 1395791"/>
                <a:gd name="connsiteY4" fmla="*/ 375781 h 722602"/>
                <a:gd name="connsiteX5" fmla="*/ 1370739 w 1395791"/>
                <a:gd name="connsiteY5" fmla="*/ 125261 h 722602"/>
                <a:gd name="connsiteX6" fmla="*/ 1333161 w 1395791"/>
                <a:gd name="connsiteY6" fmla="*/ 100209 h 722602"/>
                <a:gd name="connsiteX7" fmla="*/ 1145270 w 1395791"/>
                <a:gd name="connsiteY7" fmla="*/ 37579 h 722602"/>
                <a:gd name="connsiteX8" fmla="*/ 1020010 w 1395791"/>
                <a:gd name="connsiteY8" fmla="*/ 0 h 722602"/>
                <a:gd name="connsiteX9" fmla="*/ 556547 w 1395791"/>
                <a:gd name="connsiteY9" fmla="*/ 25053 h 722602"/>
                <a:gd name="connsiteX10" fmla="*/ 456339 w 1395791"/>
                <a:gd name="connsiteY10" fmla="*/ 125261 h 722602"/>
                <a:gd name="connsiteX11" fmla="*/ 431287 w 1395791"/>
                <a:gd name="connsiteY11" fmla="*/ 187891 h 722602"/>
                <a:gd name="connsiteX12" fmla="*/ 368657 w 1395791"/>
                <a:gd name="connsiteY12" fmla="*/ 212943 h 722602"/>
                <a:gd name="connsiteX13" fmla="*/ 80558 w 1395791"/>
                <a:gd name="connsiteY13" fmla="*/ 400833 h 722602"/>
                <a:gd name="connsiteX14" fmla="*/ 17928 w 1395791"/>
                <a:gd name="connsiteY14" fmla="*/ 688932 h 722602"/>
                <a:gd name="connsiteX0" fmla="*/ 17928 w 1395791"/>
                <a:gd name="connsiteY0" fmla="*/ 688932 h 722602"/>
                <a:gd name="connsiteX1" fmla="*/ 356131 w 1395791"/>
                <a:gd name="connsiteY1" fmla="*/ 713984 h 722602"/>
                <a:gd name="connsiteX2" fmla="*/ 1270531 w 1395791"/>
                <a:gd name="connsiteY2" fmla="*/ 663880 h 722602"/>
                <a:gd name="connsiteX3" fmla="*/ 1358213 w 1395791"/>
                <a:gd name="connsiteY3" fmla="*/ 475990 h 722602"/>
                <a:gd name="connsiteX4" fmla="*/ 1395791 w 1395791"/>
                <a:gd name="connsiteY4" fmla="*/ 375781 h 722602"/>
                <a:gd name="connsiteX5" fmla="*/ 1370739 w 1395791"/>
                <a:gd name="connsiteY5" fmla="*/ 125261 h 722602"/>
                <a:gd name="connsiteX6" fmla="*/ 1333161 w 1395791"/>
                <a:gd name="connsiteY6" fmla="*/ 100209 h 722602"/>
                <a:gd name="connsiteX7" fmla="*/ 1145270 w 1395791"/>
                <a:gd name="connsiteY7" fmla="*/ 37579 h 722602"/>
                <a:gd name="connsiteX8" fmla="*/ 1020010 w 1395791"/>
                <a:gd name="connsiteY8" fmla="*/ 0 h 722602"/>
                <a:gd name="connsiteX9" fmla="*/ 556547 w 1395791"/>
                <a:gd name="connsiteY9" fmla="*/ 25053 h 722602"/>
                <a:gd name="connsiteX10" fmla="*/ 456339 w 1395791"/>
                <a:gd name="connsiteY10" fmla="*/ 125261 h 722602"/>
                <a:gd name="connsiteX11" fmla="*/ 368657 w 1395791"/>
                <a:gd name="connsiteY11" fmla="*/ 212943 h 722602"/>
                <a:gd name="connsiteX12" fmla="*/ 80558 w 1395791"/>
                <a:gd name="connsiteY12" fmla="*/ 400833 h 722602"/>
                <a:gd name="connsiteX13" fmla="*/ 17928 w 1395791"/>
                <a:gd name="connsiteY13" fmla="*/ 688932 h 722602"/>
                <a:gd name="connsiteX0" fmla="*/ 20547 w 1398410"/>
                <a:gd name="connsiteY0" fmla="*/ 688932 h 722602"/>
                <a:gd name="connsiteX1" fmla="*/ 358750 w 1398410"/>
                <a:gd name="connsiteY1" fmla="*/ 713984 h 722602"/>
                <a:gd name="connsiteX2" fmla="*/ 1273150 w 1398410"/>
                <a:gd name="connsiteY2" fmla="*/ 663880 h 722602"/>
                <a:gd name="connsiteX3" fmla="*/ 1360832 w 1398410"/>
                <a:gd name="connsiteY3" fmla="*/ 475990 h 722602"/>
                <a:gd name="connsiteX4" fmla="*/ 1398410 w 1398410"/>
                <a:gd name="connsiteY4" fmla="*/ 375781 h 722602"/>
                <a:gd name="connsiteX5" fmla="*/ 1373358 w 1398410"/>
                <a:gd name="connsiteY5" fmla="*/ 125261 h 722602"/>
                <a:gd name="connsiteX6" fmla="*/ 1335780 w 1398410"/>
                <a:gd name="connsiteY6" fmla="*/ 100209 h 722602"/>
                <a:gd name="connsiteX7" fmla="*/ 1147889 w 1398410"/>
                <a:gd name="connsiteY7" fmla="*/ 37579 h 722602"/>
                <a:gd name="connsiteX8" fmla="*/ 1022629 w 1398410"/>
                <a:gd name="connsiteY8" fmla="*/ 0 h 722602"/>
                <a:gd name="connsiteX9" fmla="*/ 559166 w 1398410"/>
                <a:gd name="connsiteY9" fmla="*/ 25053 h 722602"/>
                <a:gd name="connsiteX10" fmla="*/ 458958 w 1398410"/>
                <a:gd name="connsiteY10" fmla="*/ 125261 h 722602"/>
                <a:gd name="connsiteX11" fmla="*/ 83177 w 1398410"/>
                <a:gd name="connsiteY11" fmla="*/ 400833 h 722602"/>
                <a:gd name="connsiteX12" fmla="*/ 20547 w 1398410"/>
                <a:gd name="connsiteY12" fmla="*/ 688932 h 722602"/>
                <a:gd name="connsiteX0" fmla="*/ 20547 w 1398410"/>
                <a:gd name="connsiteY0" fmla="*/ 688932 h 722602"/>
                <a:gd name="connsiteX1" fmla="*/ 358750 w 1398410"/>
                <a:gd name="connsiteY1" fmla="*/ 713984 h 722602"/>
                <a:gd name="connsiteX2" fmla="*/ 1273150 w 1398410"/>
                <a:gd name="connsiteY2" fmla="*/ 663880 h 722602"/>
                <a:gd name="connsiteX3" fmla="*/ 1360832 w 1398410"/>
                <a:gd name="connsiteY3" fmla="*/ 475990 h 722602"/>
                <a:gd name="connsiteX4" fmla="*/ 1398410 w 1398410"/>
                <a:gd name="connsiteY4" fmla="*/ 375781 h 722602"/>
                <a:gd name="connsiteX5" fmla="*/ 1373358 w 1398410"/>
                <a:gd name="connsiteY5" fmla="*/ 125261 h 722602"/>
                <a:gd name="connsiteX6" fmla="*/ 1335780 w 1398410"/>
                <a:gd name="connsiteY6" fmla="*/ 100209 h 722602"/>
                <a:gd name="connsiteX7" fmla="*/ 1147889 w 1398410"/>
                <a:gd name="connsiteY7" fmla="*/ 37579 h 722602"/>
                <a:gd name="connsiteX8" fmla="*/ 1022629 w 1398410"/>
                <a:gd name="connsiteY8" fmla="*/ 0 h 722602"/>
                <a:gd name="connsiteX9" fmla="*/ 559166 w 1398410"/>
                <a:gd name="connsiteY9" fmla="*/ 25053 h 722602"/>
                <a:gd name="connsiteX10" fmla="*/ 458958 w 1398410"/>
                <a:gd name="connsiteY10" fmla="*/ 125261 h 722602"/>
                <a:gd name="connsiteX11" fmla="*/ 83177 w 1398410"/>
                <a:gd name="connsiteY11" fmla="*/ 400833 h 722602"/>
                <a:gd name="connsiteX12" fmla="*/ 20547 w 1398410"/>
                <a:gd name="connsiteY12" fmla="*/ 688932 h 722602"/>
                <a:gd name="connsiteX0" fmla="*/ 24173 w 1402036"/>
                <a:gd name="connsiteY0" fmla="*/ 699181 h 732851"/>
                <a:gd name="connsiteX1" fmla="*/ 362376 w 1402036"/>
                <a:gd name="connsiteY1" fmla="*/ 724233 h 732851"/>
                <a:gd name="connsiteX2" fmla="*/ 1276776 w 1402036"/>
                <a:gd name="connsiteY2" fmla="*/ 674129 h 732851"/>
                <a:gd name="connsiteX3" fmla="*/ 1364458 w 1402036"/>
                <a:gd name="connsiteY3" fmla="*/ 486239 h 732851"/>
                <a:gd name="connsiteX4" fmla="*/ 1402036 w 1402036"/>
                <a:gd name="connsiteY4" fmla="*/ 386030 h 732851"/>
                <a:gd name="connsiteX5" fmla="*/ 1376984 w 1402036"/>
                <a:gd name="connsiteY5" fmla="*/ 135510 h 732851"/>
                <a:gd name="connsiteX6" fmla="*/ 1339406 w 1402036"/>
                <a:gd name="connsiteY6" fmla="*/ 110458 h 732851"/>
                <a:gd name="connsiteX7" fmla="*/ 1151515 w 1402036"/>
                <a:gd name="connsiteY7" fmla="*/ 47828 h 732851"/>
                <a:gd name="connsiteX8" fmla="*/ 1026255 w 1402036"/>
                <a:gd name="connsiteY8" fmla="*/ 10249 h 732851"/>
                <a:gd name="connsiteX9" fmla="*/ 562792 w 1402036"/>
                <a:gd name="connsiteY9" fmla="*/ 35302 h 732851"/>
                <a:gd name="connsiteX10" fmla="*/ 86803 w 1402036"/>
                <a:gd name="connsiteY10" fmla="*/ 411082 h 732851"/>
                <a:gd name="connsiteX11" fmla="*/ 24173 w 1402036"/>
                <a:gd name="connsiteY11" fmla="*/ 699181 h 732851"/>
                <a:gd name="connsiteX0" fmla="*/ 24173 w 1402036"/>
                <a:gd name="connsiteY0" fmla="*/ 699181 h 732851"/>
                <a:gd name="connsiteX1" fmla="*/ 362376 w 1402036"/>
                <a:gd name="connsiteY1" fmla="*/ 724233 h 732851"/>
                <a:gd name="connsiteX2" fmla="*/ 1276776 w 1402036"/>
                <a:gd name="connsiteY2" fmla="*/ 674129 h 732851"/>
                <a:gd name="connsiteX3" fmla="*/ 1364458 w 1402036"/>
                <a:gd name="connsiteY3" fmla="*/ 486239 h 732851"/>
                <a:gd name="connsiteX4" fmla="*/ 1402036 w 1402036"/>
                <a:gd name="connsiteY4" fmla="*/ 386030 h 732851"/>
                <a:gd name="connsiteX5" fmla="*/ 1376984 w 1402036"/>
                <a:gd name="connsiteY5" fmla="*/ 135510 h 732851"/>
                <a:gd name="connsiteX6" fmla="*/ 1339406 w 1402036"/>
                <a:gd name="connsiteY6" fmla="*/ 110458 h 732851"/>
                <a:gd name="connsiteX7" fmla="*/ 1151515 w 1402036"/>
                <a:gd name="connsiteY7" fmla="*/ 47828 h 732851"/>
                <a:gd name="connsiteX8" fmla="*/ 1026255 w 1402036"/>
                <a:gd name="connsiteY8" fmla="*/ 10249 h 732851"/>
                <a:gd name="connsiteX9" fmla="*/ 562792 w 1402036"/>
                <a:gd name="connsiteY9" fmla="*/ 35302 h 732851"/>
                <a:gd name="connsiteX10" fmla="*/ 86803 w 1402036"/>
                <a:gd name="connsiteY10" fmla="*/ 411082 h 732851"/>
                <a:gd name="connsiteX11" fmla="*/ 24173 w 1402036"/>
                <a:gd name="connsiteY11" fmla="*/ 699181 h 732851"/>
                <a:gd name="connsiteX0" fmla="*/ 48546 w 1426409"/>
                <a:gd name="connsiteY0" fmla="*/ 688932 h 722602"/>
                <a:gd name="connsiteX1" fmla="*/ 386749 w 1426409"/>
                <a:gd name="connsiteY1" fmla="*/ 713984 h 722602"/>
                <a:gd name="connsiteX2" fmla="*/ 1301149 w 1426409"/>
                <a:gd name="connsiteY2" fmla="*/ 663880 h 722602"/>
                <a:gd name="connsiteX3" fmla="*/ 1388831 w 1426409"/>
                <a:gd name="connsiteY3" fmla="*/ 475990 h 722602"/>
                <a:gd name="connsiteX4" fmla="*/ 1426409 w 1426409"/>
                <a:gd name="connsiteY4" fmla="*/ 375781 h 722602"/>
                <a:gd name="connsiteX5" fmla="*/ 1401357 w 1426409"/>
                <a:gd name="connsiteY5" fmla="*/ 125261 h 722602"/>
                <a:gd name="connsiteX6" fmla="*/ 1363779 w 1426409"/>
                <a:gd name="connsiteY6" fmla="*/ 100209 h 722602"/>
                <a:gd name="connsiteX7" fmla="*/ 1175888 w 1426409"/>
                <a:gd name="connsiteY7" fmla="*/ 37579 h 722602"/>
                <a:gd name="connsiteX8" fmla="*/ 1050628 w 1426409"/>
                <a:gd name="connsiteY8" fmla="*/ 0 h 722602"/>
                <a:gd name="connsiteX9" fmla="*/ 111176 w 1426409"/>
                <a:gd name="connsiteY9" fmla="*/ 400833 h 722602"/>
                <a:gd name="connsiteX10" fmla="*/ 48546 w 1426409"/>
                <a:gd name="connsiteY10" fmla="*/ 688932 h 722602"/>
                <a:gd name="connsiteX0" fmla="*/ 48546 w 1426409"/>
                <a:gd name="connsiteY0" fmla="*/ 688932 h 722602"/>
                <a:gd name="connsiteX1" fmla="*/ 386749 w 1426409"/>
                <a:gd name="connsiteY1" fmla="*/ 713984 h 722602"/>
                <a:gd name="connsiteX2" fmla="*/ 1301149 w 1426409"/>
                <a:gd name="connsiteY2" fmla="*/ 663880 h 722602"/>
                <a:gd name="connsiteX3" fmla="*/ 1388831 w 1426409"/>
                <a:gd name="connsiteY3" fmla="*/ 475990 h 722602"/>
                <a:gd name="connsiteX4" fmla="*/ 1426409 w 1426409"/>
                <a:gd name="connsiteY4" fmla="*/ 375781 h 722602"/>
                <a:gd name="connsiteX5" fmla="*/ 1401357 w 1426409"/>
                <a:gd name="connsiteY5" fmla="*/ 125261 h 722602"/>
                <a:gd name="connsiteX6" fmla="*/ 1363779 w 1426409"/>
                <a:gd name="connsiteY6" fmla="*/ 100209 h 722602"/>
                <a:gd name="connsiteX7" fmla="*/ 1175888 w 1426409"/>
                <a:gd name="connsiteY7" fmla="*/ 37579 h 722602"/>
                <a:gd name="connsiteX8" fmla="*/ 1050628 w 1426409"/>
                <a:gd name="connsiteY8" fmla="*/ 0 h 722602"/>
                <a:gd name="connsiteX9" fmla="*/ 111176 w 1426409"/>
                <a:gd name="connsiteY9" fmla="*/ 400833 h 722602"/>
                <a:gd name="connsiteX10" fmla="*/ 48546 w 1426409"/>
                <a:gd name="connsiteY10" fmla="*/ 688932 h 722602"/>
                <a:gd name="connsiteX0" fmla="*/ 56477 w 1434340"/>
                <a:gd name="connsiteY0" fmla="*/ 669470 h 703140"/>
                <a:gd name="connsiteX1" fmla="*/ 394680 w 1434340"/>
                <a:gd name="connsiteY1" fmla="*/ 694522 h 703140"/>
                <a:gd name="connsiteX2" fmla="*/ 1309080 w 1434340"/>
                <a:gd name="connsiteY2" fmla="*/ 644418 h 703140"/>
                <a:gd name="connsiteX3" fmla="*/ 1396762 w 1434340"/>
                <a:gd name="connsiteY3" fmla="*/ 456528 h 703140"/>
                <a:gd name="connsiteX4" fmla="*/ 1434340 w 1434340"/>
                <a:gd name="connsiteY4" fmla="*/ 356319 h 703140"/>
                <a:gd name="connsiteX5" fmla="*/ 1409288 w 1434340"/>
                <a:gd name="connsiteY5" fmla="*/ 105799 h 703140"/>
                <a:gd name="connsiteX6" fmla="*/ 1371710 w 1434340"/>
                <a:gd name="connsiteY6" fmla="*/ 80747 h 703140"/>
                <a:gd name="connsiteX7" fmla="*/ 1183819 w 1434340"/>
                <a:gd name="connsiteY7" fmla="*/ 18117 h 703140"/>
                <a:gd name="connsiteX8" fmla="*/ 119107 w 1434340"/>
                <a:gd name="connsiteY8" fmla="*/ 381371 h 703140"/>
                <a:gd name="connsiteX9" fmla="*/ 56477 w 1434340"/>
                <a:gd name="connsiteY9" fmla="*/ 669470 h 703140"/>
                <a:gd name="connsiteX0" fmla="*/ 56477 w 1434340"/>
                <a:gd name="connsiteY0" fmla="*/ 665329 h 698999"/>
                <a:gd name="connsiteX1" fmla="*/ 394680 w 1434340"/>
                <a:gd name="connsiteY1" fmla="*/ 690381 h 698999"/>
                <a:gd name="connsiteX2" fmla="*/ 1309080 w 1434340"/>
                <a:gd name="connsiteY2" fmla="*/ 640277 h 698999"/>
                <a:gd name="connsiteX3" fmla="*/ 1396762 w 1434340"/>
                <a:gd name="connsiteY3" fmla="*/ 452387 h 698999"/>
                <a:gd name="connsiteX4" fmla="*/ 1434340 w 1434340"/>
                <a:gd name="connsiteY4" fmla="*/ 352178 h 698999"/>
                <a:gd name="connsiteX5" fmla="*/ 1409288 w 1434340"/>
                <a:gd name="connsiteY5" fmla="*/ 101658 h 698999"/>
                <a:gd name="connsiteX6" fmla="*/ 1183819 w 1434340"/>
                <a:gd name="connsiteY6" fmla="*/ 13976 h 698999"/>
                <a:gd name="connsiteX7" fmla="*/ 119107 w 1434340"/>
                <a:gd name="connsiteY7" fmla="*/ 377230 h 698999"/>
                <a:gd name="connsiteX8" fmla="*/ 56477 w 1434340"/>
                <a:gd name="connsiteY8" fmla="*/ 665329 h 698999"/>
                <a:gd name="connsiteX0" fmla="*/ 56477 w 1434340"/>
                <a:gd name="connsiteY0" fmla="*/ 665329 h 698999"/>
                <a:gd name="connsiteX1" fmla="*/ 394680 w 1434340"/>
                <a:gd name="connsiteY1" fmla="*/ 690381 h 698999"/>
                <a:gd name="connsiteX2" fmla="*/ 1309080 w 1434340"/>
                <a:gd name="connsiteY2" fmla="*/ 640277 h 698999"/>
                <a:gd name="connsiteX3" fmla="*/ 1396762 w 1434340"/>
                <a:gd name="connsiteY3" fmla="*/ 452387 h 698999"/>
                <a:gd name="connsiteX4" fmla="*/ 1434340 w 1434340"/>
                <a:gd name="connsiteY4" fmla="*/ 352178 h 698999"/>
                <a:gd name="connsiteX5" fmla="*/ 1409288 w 1434340"/>
                <a:gd name="connsiteY5" fmla="*/ 101658 h 698999"/>
                <a:gd name="connsiteX6" fmla="*/ 1183819 w 1434340"/>
                <a:gd name="connsiteY6" fmla="*/ 13976 h 698999"/>
                <a:gd name="connsiteX7" fmla="*/ 119107 w 1434340"/>
                <a:gd name="connsiteY7" fmla="*/ 377230 h 698999"/>
                <a:gd name="connsiteX8" fmla="*/ 56477 w 1434340"/>
                <a:gd name="connsiteY8" fmla="*/ 665329 h 698999"/>
                <a:gd name="connsiteX0" fmla="*/ 56477 w 1434340"/>
                <a:gd name="connsiteY0" fmla="*/ 651402 h 685072"/>
                <a:gd name="connsiteX1" fmla="*/ 394680 w 1434340"/>
                <a:gd name="connsiteY1" fmla="*/ 676454 h 685072"/>
                <a:gd name="connsiteX2" fmla="*/ 1309080 w 1434340"/>
                <a:gd name="connsiteY2" fmla="*/ 626350 h 685072"/>
                <a:gd name="connsiteX3" fmla="*/ 1396762 w 1434340"/>
                <a:gd name="connsiteY3" fmla="*/ 438460 h 685072"/>
                <a:gd name="connsiteX4" fmla="*/ 1434340 w 1434340"/>
                <a:gd name="connsiteY4" fmla="*/ 338251 h 685072"/>
                <a:gd name="connsiteX5" fmla="*/ 1183819 w 1434340"/>
                <a:gd name="connsiteY5" fmla="*/ 49 h 685072"/>
                <a:gd name="connsiteX6" fmla="*/ 119107 w 1434340"/>
                <a:gd name="connsiteY6" fmla="*/ 363303 h 685072"/>
                <a:gd name="connsiteX7" fmla="*/ 56477 w 1434340"/>
                <a:gd name="connsiteY7" fmla="*/ 651402 h 685072"/>
                <a:gd name="connsiteX0" fmla="*/ 56477 w 1423823"/>
                <a:gd name="connsiteY0" fmla="*/ 651778 h 685448"/>
                <a:gd name="connsiteX1" fmla="*/ 394680 w 1423823"/>
                <a:gd name="connsiteY1" fmla="*/ 676830 h 685448"/>
                <a:gd name="connsiteX2" fmla="*/ 1309080 w 1423823"/>
                <a:gd name="connsiteY2" fmla="*/ 626726 h 685448"/>
                <a:gd name="connsiteX3" fmla="*/ 1396762 w 1423823"/>
                <a:gd name="connsiteY3" fmla="*/ 438836 h 685448"/>
                <a:gd name="connsiteX4" fmla="*/ 1183819 w 1423823"/>
                <a:gd name="connsiteY4" fmla="*/ 425 h 685448"/>
                <a:gd name="connsiteX5" fmla="*/ 119107 w 1423823"/>
                <a:gd name="connsiteY5" fmla="*/ 363679 h 685448"/>
                <a:gd name="connsiteX6" fmla="*/ 56477 w 1423823"/>
                <a:gd name="connsiteY6" fmla="*/ 651778 h 685448"/>
                <a:gd name="connsiteX0" fmla="*/ 56477 w 1423823"/>
                <a:gd name="connsiteY0" fmla="*/ 651778 h 685448"/>
                <a:gd name="connsiteX1" fmla="*/ 394680 w 1423823"/>
                <a:gd name="connsiteY1" fmla="*/ 676830 h 685448"/>
                <a:gd name="connsiteX2" fmla="*/ 1309080 w 1423823"/>
                <a:gd name="connsiteY2" fmla="*/ 626726 h 685448"/>
                <a:gd name="connsiteX3" fmla="*/ 1396762 w 1423823"/>
                <a:gd name="connsiteY3" fmla="*/ 438836 h 685448"/>
                <a:gd name="connsiteX4" fmla="*/ 1183819 w 1423823"/>
                <a:gd name="connsiteY4" fmla="*/ 425 h 685448"/>
                <a:gd name="connsiteX5" fmla="*/ 119107 w 1423823"/>
                <a:gd name="connsiteY5" fmla="*/ 363679 h 685448"/>
                <a:gd name="connsiteX6" fmla="*/ 56477 w 1423823"/>
                <a:gd name="connsiteY6" fmla="*/ 651778 h 685448"/>
                <a:gd name="connsiteX0" fmla="*/ 56477 w 1423823"/>
                <a:gd name="connsiteY0" fmla="*/ 651778 h 685448"/>
                <a:gd name="connsiteX1" fmla="*/ 394680 w 1423823"/>
                <a:gd name="connsiteY1" fmla="*/ 676830 h 685448"/>
                <a:gd name="connsiteX2" fmla="*/ 1309080 w 1423823"/>
                <a:gd name="connsiteY2" fmla="*/ 626726 h 685448"/>
                <a:gd name="connsiteX3" fmla="*/ 1396762 w 1423823"/>
                <a:gd name="connsiteY3" fmla="*/ 438836 h 685448"/>
                <a:gd name="connsiteX4" fmla="*/ 1183819 w 1423823"/>
                <a:gd name="connsiteY4" fmla="*/ 425 h 685448"/>
                <a:gd name="connsiteX5" fmla="*/ 119107 w 1423823"/>
                <a:gd name="connsiteY5" fmla="*/ 363679 h 685448"/>
                <a:gd name="connsiteX6" fmla="*/ 56477 w 1423823"/>
                <a:gd name="connsiteY6" fmla="*/ 651778 h 685448"/>
                <a:gd name="connsiteX0" fmla="*/ 56477 w 1379605"/>
                <a:gd name="connsiteY0" fmla="*/ 655714 h 696651"/>
                <a:gd name="connsiteX1" fmla="*/ 394680 w 1379605"/>
                <a:gd name="connsiteY1" fmla="*/ 680766 h 696651"/>
                <a:gd name="connsiteX2" fmla="*/ 1309080 w 1379605"/>
                <a:gd name="connsiteY2" fmla="*/ 630662 h 696651"/>
                <a:gd name="connsiteX3" fmla="*/ 1183819 w 1379605"/>
                <a:gd name="connsiteY3" fmla="*/ 4361 h 696651"/>
                <a:gd name="connsiteX4" fmla="*/ 119107 w 1379605"/>
                <a:gd name="connsiteY4" fmla="*/ 367615 h 696651"/>
                <a:gd name="connsiteX5" fmla="*/ 56477 w 1379605"/>
                <a:gd name="connsiteY5" fmla="*/ 655714 h 696651"/>
                <a:gd name="connsiteX0" fmla="*/ 56477 w 1793472"/>
                <a:gd name="connsiteY0" fmla="*/ 765940 h 814440"/>
                <a:gd name="connsiteX1" fmla="*/ 394680 w 1793472"/>
                <a:gd name="connsiteY1" fmla="*/ 790992 h 814440"/>
                <a:gd name="connsiteX2" fmla="*/ 1309080 w 1793472"/>
                <a:gd name="connsiteY2" fmla="*/ 740888 h 814440"/>
                <a:gd name="connsiteX3" fmla="*/ 1740410 w 1793472"/>
                <a:gd name="connsiteY3" fmla="*/ 3268 h 814440"/>
                <a:gd name="connsiteX4" fmla="*/ 119107 w 1793472"/>
                <a:gd name="connsiteY4" fmla="*/ 477841 h 814440"/>
                <a:gd name="connsiteX5" fmla="*/ 56477 w 1793472"/>
                <a:gd name="connsiteY5" fmla="*/ 765940 h 814440"/>
                <a:gd name="connsiteX0" fmla="*/ 16930 w 1748566"/>
                <a:gd name="connsiteY0" fmla="*/ 842561 h 908366"/>
                <a:gd name="connsiteX1" fmla="*/ 355133 w 1748566"/>
                <a:gd name="connsiteY1" fmla="*/ 867613 h 908366"/>
                <a:gd name="connsiteX2" fmla="*/ 1269533 w 1748566"/>
                <a:gd name="connsiteY2" fmla="*/ 817509 h 908366"/>
                <a:gd name="connsiteX3" fmla="*/ 1700863 w 1748566"/>
                <a:gd name="connsiteY3" fmla="*/ 79889 h 908366"/>
                <a:gd name="connsiteX4" fmla="*/ 167024 w 1748566"/>
                <a:gd name="connsiteY4" fmla="*/ 93287 h 908366"/>
                <a:gd name="connsiteX5" fmla="*/ 16930 w 1748566"/>
                <a:gd name="connsiteY5" fmla="*/ 842561 h 908366"/>
                <a:gd name="connsiteX0" fmla="*/ 16930 w 1875739"/>
                <a:gd name="connsiteY0" fmla="*/ 891172 h 1575038"/>
                <a:gd name="connsiteX1" fmla="*/ 355133 w 1875739"/>
                <a:gd name="connsiteY1" fmla="*/ 916224 h 1575038"/>
                <a:gd name="connsiteX2" fmla="*/ 1690952 w 1875739"/>
                <a:gd name="connsiteY2" fmla="*/ 1557884 h 1575038"/>
                <a:gd name="connsiteX3" fmla="*/ 1700863 w 1875739"/>
                <a:gd name="connsiteY3" fmla="*/ 128500 h 1575038"/>
                <a:gd name="connsiteX4" fmla="*/ 167024 w 1875739"/>
                <a:gd name="connsiteY4" fmla="*/ 141898 h 1575038"/>
                <a:gd name="connsiteX5" fmla="*/ 16930 w 1875739"/>
                <a:gd name="connsiteY5" fmla="*/ 891172 h 1575038"/>
                <a:gd name="connsiteX0" fmla="*/ 16930 w 1875739"/>
                <a:gd name="connsiteY0" fmla="*/ 891172 h 1575038"/>
                <a:gd name="connsiteX1" fmla="*/ 355133 w 1875739"/>
                <a:gd name="connsiteY1" fmla="*/ 916224 h 1575038"/>
                <a:gd name="connsiteX2" fmla="*/ 1690952 w 1875739"/>
                <a:gd name="connsiteY2" fmla="*/ 1557884 h 1575038"/>
                <a:gd name="connsiteX3" fmla="*/ 1700863 w 1875739"/>
                <a:gd name="connsiteY3" fmla="*/ 128500 h 1575038"/>
                <a:gd name="connsiteX4" fmla="*/ 167024 w 1875739"/>
                <a:gd name="connsiteY4" fmla="*/ 141898 h 1575038"/>
                <a:gd name="connsiteX5" fmla="*/ 16930 w 1875739"/>
                <a:gd name="connsiteY5" fmla="*/ 891172 h 1575038"/>
                <a:gd name="connsiteX0" fmla="*/ 16930 w 1809898"/>
                <a:gd name="connsiteY0" fmla="*/ 891172 h 1575038"/>
                <a:gd name="connsiteX1" fmla="*/ 355133 w 1809898"/>
                <a:gd name="connsiteY1" fmla="*/ 916224 h 1575038"/>
                <a:gd name="connsiteX2" fmla="*/ 1690952 w 1809898"/>
                <a:gd name="connsiteY2" fmla="*/ 1557884 h 1575038"/>
                <a:gd name="connsiteX3" fmla="*/ 1700863 w 1809898"/>
                <a:gd name="connsiteY3" fmla="*/ 128500 h 1575038"/>
                <a:gd name="connsiteX4" fmla="*/ 167024 w 1809898"/>
                <a:gd name="connsiteY4" fmla="*/ 141898 h 1575038"/>
                <a:gd name="connsiteX5" fmla="*/ 16930 w 1809898"/>
                <a:gd name="connsiteY5" fmla="*/ 891172 h 1575038"/>
                <a:gd name="connsiteX0" fmla="*/ 16930 w 1809898"/>
                <a:gd name="connsiteY0" fmla="*/ 891172 h 1575038"/>
                <a:gd name="connsiteX1" fmla="*/ 355133 w 1809898"/>
                <a:gd name="connsiteY1" fmla="*/ 916224 h 1575038"/>
                <a:gd name="connsiteX2" fmla="*/ 1690952 w 1809898"/>
                <a:gd name="connsiteY2" fmla="*/ 1557884 h 1575038"/>
                <a:gd name="connsiteX3" fmla="*/ 1700863 w 1809898"/>
                <a:gd name="connsiteY3" fmla="*/ 128500 h 1575038"/>
                <a:gd name="connsiteX4" fmla="*/ 167024 w 1809898"/>
                <a:gd name="connsiteY4" fmla="*/ 141898 h 1575038"/>
                <a:gd name="connsiteX5" fmla="*/ 16930 w 1809898"/>
                <a:gd name="connsiteY5" fmla="*/ 891172 h 1575038"/>
                <a:gd name="connsiteX0" fmla="*/ 16930 w 1809898"/>
                <a:gd name="connsiteY0" fmla="*/ 891172 h 1575038"/>
                <a:gd name="connsiteX1" fmla="*/ 355133 w 1809898"/>
                <a:gd name="connsiteY1" fmla="*/ 916224 h 1575038"/>
                <a:gd name="connsiteX2" fmla="*/ 1690952 w 1809898"/>
                <a:gd name="connsiteY2" fmla="*/ 1557884 h 1575038"/>
                <a:gd name="connsiteX3" fmla="*/ 1700863 w 1809898"/>
                <a:gd name="connsiteY3" fmla="*/ 128500 h 1575038"/>
                <a:gd name="connsiteX4" fmla="*/ 167024 w 1809898"/>
                <a:gd name="connsiteY4" fmla="*/ 141898 h 1575038"/>
                <a:gd name="connsiteX5" fmla="*/ 16930 w 1809898"/>
                <a:gd name="connsiteY5" fmla="*/ 891172 h 1575038"/>
                <a:gd name="connsiteX0" fmla="*/ 16930 w 1700863"/>
                <a:gd name="connsiteY0" fmla="*/ 891172 h 1575038"/>
                <a:gd name="connsiteX1" fmla="*/ 355133 w 1700863"/>
                <a:gd name="connsiteY1" fmla="*/ 916224 h 1575038"/>
                <a:gd name="connsiteX2" fmla="*/ 1690952 w 1700863"/>
                <a:gd name="connsiteY2" fmla="*/ 1557884 h 1575038"/>
                <a:gd name="connsiteX3" fmla="*/ 1700863 w 1700863"/>
                <a:gd name="connsiteY3" fmla="*/ 128500 h 1575038"/>
                <a:gd name="connsiteX4" fmla="*/ 167024 w 1700863"/>
                <a:gd name="connsiteY4" fmla="*/ 141898 h 1575038"/>
                <a:gd name="connsiteX5" fmla="*/ 16930 w 1700863"/>
                <a:gd name="connsiteY5" fmla="*/ 891172 h 1575038"/>
                <a:gd name="connsiteX0" fmla="*/ 16930 w 1700863"/>
                <a:gd name="connsiteY0" fmla="*/ 811842 h 1495708"/>
                <a:gd name="connsiteX1" fmla="*/ 355133 w 1700863"/>
                <a:gd name="connsiteY1" fmla="*/ 836894 h 1495708"/>
                <a:gd name="connsiteX2" fmla="*/ 1690952 w 1700863"/>
                <a:gd name="connsiteY2" fmla="*/ 1478554 h 1495708"/>
                <a:gd name="connsiteX3" fmla="*/ 1700863 w 1700863"/>
                <a:gd name="connsiteY3" fmla="*/ 49170 h 1495708"/>
                <a:gd name="connsiteX4" fmla="*/ 167024 w 1700863"/>
                <a:gd name="connsiteY4" fmla="*/ 62568 h 1495708"/>
                <a:gd name="connsiteX5" fmla="*/ 16930 w 1700863"/>
                <a:gd name="connsiteY5" fmla="*/ 811842 h 1495708"/>
                <a:gd name="connsiteX0" fmla="*/ 22158 w 1706091"/>
                <a:gd name="connsiteY0" fmla="*/ 838717 h 1522583"/>
                <a:gd name="connsiteX1" fmla="*/ 360361 w 1706091"/>
                <a:gd name="connsiteY1" fmla="*/ 863769 h 1522583"/>
                <a:gd name="connsiteX2" fmla="*/ 1696180 w 1706091"/>
                <a:gd name="connsiteY2" fmla="*/ 1505429 h 1522583"/>
                <a:gd name="connsiteX3" fmla="*/ 1706091 w 1706091"/>
                <a:gd name="connsiteY3" fmla="*/ 76045 h 1522583"/>
                <a:gd name="connsiteX4" fmla="*/ 156349 w 1706091"/>
                <a:gd name="connsiteY4" fmla="*/ 49687 h 1522583"/>
                <a:gd name="connsiteX5" fmla="*/ 22158 w 1706091"/>
                <a:gd name="connsiteY5" fmla="*/ 838717 h 1522583"/>
                <a:gd name="connsiteX0" fmla="*/ 22158 w 1706091"/>
                <a:gd name="connsiteY0" fmla="*/ 838717 h 1522583"/>
                <a:gd name="connsiteX1" fmla="*/ 360361 w 1706091"/>
                <a:gd name="connsiteY1" fmla="*/ 863769 h 1522583"/>
                <a:gd name="connsiteX2" fmla="*/ 1696180 w 1706091"/>
                <a:gd name="connsiteY2" fmla="*/ 1505429 h 1522583"/>
                <a:gd name="connsiteX3" fmla="*/ 1706091 w 1706091"/>
                <a:gd name="connsiteY3" fmla="*/ 76045 h 1522583"/>
                <a:gd name="connsiteX4" fmla="*/ 156349 w 1706091"/>
                <a:gd name="connsiteY4" fmla="*/ 49687 h 1522583"/>
                <a:gd name="connsiteX5" fmla="*/ 22158 w 1706091"/>
                <a:gd name="connsiteY5" fmla="*/ 838717 h 1522583"/>
                <a:gd name="connsiteX0" fmla="*/ 22158 w 1706091"/>
                <a:gd name="connsiteY0" fmla="*/ 789030 h 1472896"/>
                <a:gd name="connsiteX1" fmla="*/ 360361 w 1706091"/>
                <a:gd name="connsiteY1" fmla="*/ 814082 h 1472896"/>
                <a:gd name="connsiteX2" fmla="*/ 1696180 w 1706091"/>
                <a:gd name="connsiteY2" fmla="*/ 1455742 h 1472896"/>
                <a:gd name="connsiteX3" fmla="*/ 1706091 w 1706091"/>
                <a:gd name="connsiteY3" fmla="*/ 26358 h 1472896"/>
                <a:gd name="connsiteX4" fmla="*/ 156349 w 1706091"/>
                <a:gd name="connsiteY4" fmla="*/ 0 h 1472896"/>
                <a:gd name="connsiteX5" fmla="*/ 22158 w 1706091"/>
                <a:gd name="connsiteY5" fmla="*/ 789030 h 1472896"/>
                <a:gd name="connsiteX0" fmla="*/ 3995 w 1687928"/>
                <a:gd name="connsiteY0" fmla="*/ 789030 h 1472896"/>
                <a:gd name="connsiteX1" fmla="*/ 342198 w 1687928"/>
                <a:gd name="connsiteY1" fmla="*/ 814082 h 1472896"/>
                <a:gd name="connsiteX2" fmla="*/ 1678017 w 1687928"/>
                <a:gd name="connsiteY2" fmla="*/ 1455742 h 1472896"/>
                <a:gd name="connsiteX3" fmla="*/ 1687928 w 1687928"/>
                <a:gd name="connsiteY3" fmla="*/ 26358 h 1472896"/>
                <a:gd name="connsiteX4" fmla="*/ 138186 w 1687928"/>
                <a:gd name="connsiteY4" fmla="*/ 0 h 1472896"/>
                <a:gd name="connsiteX5" fmla="*/ 3995 w 1687928"/>
                <a:gd name="connsiteY5" fmla="*/ 789030 h 1472896"/>
                <a:gd name="connsiteX0" fmla="*/ 3995 w 1687928"/>
                <a:gd name="connsiteY0" fmla="*/ 789030 h 1472896"/>
                <a:gd name="connsiteX1" fmla="*/ 342198 w 1687928"/>
                <a:gd name="connsiteY1" fmla="*/ 814082 h 1472896"/>
                <a:gd name="connsiteX2" fmla="*/ 1678017 w 1687928"/>
                <a:gd name="connsiteY2" fmla="*/ 1455742 h 1472896"/>
                <a:gd name="connsiteX3" fmla="*/ 1687928 w 1687928"/>
                <a:gd name="connsiteY3" fmla="*/ 26358 h 1472896"/>
                <a:gd name="connsiteX4" fmla="*/ 138186 w 1687928"/>
                <a:gd name="connsiteY4" fmla="*/ 0 h 1472896"/>
                <a:gd name="connsiteX5" fmla="*/ 3995 w 1687928"/>
                <a:gd name="connsiteY5" fmla="*/ 789030 h 1472896"/>
                <a:gd name="connsiteX0" fmla="*/ 0 w 1683933"/>
                <a:gd name="connsiteY0" fmla="*/ 789030 h 1472896"/>
                <a:gd name="connsiteX1" fmla="*/ 338203 w 1683933"/>
                <a:gd name="connsiteY1" fmla="*/ 814082 h 1472896"/>
                <a:gd name="connsiteX2" fmla="*/ 1674022 w 1683933"/>
                <a:gd name="connsiteY2" fmla="*/ 1455742 h 1472896"/>
                <a:gd name="connsiteX3" fmla="*/ 1683933 w 1683933"/>
                <a:gd name="connsiteY3" fmla="*/ 26358 h 1472896"/>
                <a:gd name="connsiteX4" fmla="*/ 134191 w 1683933"/>
                <a:gd name="connsiteY4" fmla="*/ 0 h 1472896"/>
                <a:gd name="connsiteX5" fmla="*/ 0 w 1683933"/>
                <a:gd name="connsiteY5" fmla="*/ 789030 h 1472896"/>
                <a:gd name="connsiteX0" fmla="*/ 0 w 1683933"/>
                <a:gd name="connsiteY0" fmla="*/ 789030 h 1472896"/>
                <a:gd name="connsiteX1" fmla="*/ 338203 w 1683933"/>
                <a:gd name="connsiteY1" fmla="*/ 814082 h 1472896"/>
                <a:gd name="connsiteX2" fmla="*/ 1674022 w 1683933"/>
                <a:gd name="connsiteY2" fmla="*/ 1455742 h 1472896"/>
                <a:gd name="connsiteX3" fmla="*/ 1683933 w 1683933"/>
                <a:gd name="connsiteY3" fmla="*/ 26358 h 1472896"/>
                <a:gd name="connsiteX4" fmla="*/ 134191 w 1683933"/>
                <a:gd name="connsiteY4" fmla="*/ 0 h 1472896"/>
                <a:gd name="connsiteX5" fmla="*/ 0 w 1683933"/>
                <a:gd name="connsiteY5" fmla="*/ 789030 h 1472896"/>
                <a:gd name="connsiteX0" fmla="*/ 0 w 1683933"/>
                <a:gd name="connsiteY0" fmla="*/ 789030 h 1512882"/>
                <a:gd name="connsiteX1" fmla="*/ 616498 w 1683933"/>
                <a:gd name="connsiteY1" fmla="*/ 1354770 h 1512882"/>
                <a:gd name="connsiteX2" fmla="*/ 1674022 w 1683933"/>
                <a:gd name="connsiteY2" fmla="*/ 1455742 h 1512882"/>
                <a:gd name="connsiteX3" fmla="*/ 1683933 w 1683933"/>
                <a:gd name="connsiteY3" fmla="*/ 26358 h 1512882"/>
                <a:gd name="connsiteX4" fmla="*/ 134191 w 1683933"/>
                <a:gd name="connsiteY4" fmla="*/ 0 h 1512882"/>
                <a:gd name="connsiteX5" fmla="*/ 0 w 1683933"/>
                <a:gd name="connsiteY5" fmla="*/ 789030 h 1512882"/>
                <a:gd name="connsiteX0" fmla="*/ 0 w 1702072"/>
                <a:gd name="connsiteY0" fmla="*/ 789030 h 1512883"/>
                <a:gd name="connsiteX1" fmla="*/ 616498 w 1702072"/>
                <a:gd name="connsiteY1" fmla="*/ 1354770 h 1512883"/>
                <a:gd name="connsiteX2" fmla="*/ 1702072 w 1702072"/>
                <a:gd name="connsiteY2" fmla="*/ 1455743 h 1512883"/>
                <a:gd name="connsiteX3" fmla="*/ 1683933 w 1702072"/>
                <a:gd name="connsiteY3" fmla="*/ 26358 h 1512883"/>
                <a:gd name="connsiteX4" fmla="*/ 134191 w 1702072"/>
                <a:gd name="connsiteY4" fmla="*/ 0 h 1512883"/>
                <a:gd name="connsiteX5" fmla="*/ 0 w 1702072"/>
                <a:gd name="connsiteY5" fmla="*/ 789030 h 1512883"/>
                <a:gd name="connsiteX0" fmla="*/ 0 w 1702072"/>
                <a:gd name="connsiteY0" fmla="*/ 789030 h 1512883"/>
                <a:gd name="connsiteX1" fmla="*/ 616498 w 1702072"/>
                <a:gd name="connsiteY1" fmla="*/ 1354770 h 1512883"/>
                <a:gd name="connsiteX2" fmla="*/ 1702072 w 1702072"/>
                <a:gd name="connsiteY2" fmla="*/ 1455743 h 1512883"/>
                <a:gd name="connsiteX3" fmla="*/ 1700762 w 1702072"/>
                <a:gd name="connsiteY3" fmla="*/ 26358 h 1512883"/>
                <a:gd name="connsiteX4" fmla="*/ 134191 w 1702072"/>
                <a:gd name="connsiteY4" fmla="*/ 0 h 1512883"/>
                <a:gd name="connsiteX5" fmla="*/ 0 w 1702072"/>
                <a:gd name="connsiteY5" fmla="*/ 789030 h 1512883"/>
                <a:gd name="connsiteX0" fmla="*/ 0 w 1705186"/>
                <a:gd name="connsiteY0" fmla="*/ 789030 h 1512883"/>
                <a:gd name="connsiteX1" fmla="*/ 616498 w 1705186"/>
                <a:gd name="connsiteY1" fmla="*/ 1354770 h 1512883"/>
                <a:gd name="connsiteX2" fmla="*/ 1702072 w 1705186"/>
                <a:gd name="connsiteY2" fmla="*/ 1455743 h 1512883"/>
                <a:gd name="connsiteX3" fmla="*/ 1700762 w 1705186"/>
                <a:gd name="connsiteY3" fmla="*/ 26358 h 1512883"/>
                <a:gd name="connsiteX4" fmla="*/ 134191 w 1705186"/>
                <a:gd name="connsiteY4" fmla="*/ 0 h 1512883"/>
                <a:gd name="connsiteX5" fmla="*/ 0 w 1705186"/>
                <a:gd name="connsiteY5" fmla="*/ 789030 h 1512883"/>
                <a:gd name="connsiteX0" fmla="*/ 0 w 1705186"/>
                <a:gd name="connsiteY0" fmla="*/ 789030 h 1538234"/>
                <a:gd name="connsiteX1" fmla="*/ 616498 w 1705186"/>
                <a:gd name="connsiteY1" fmla="*/ 1354770 h 1538234"/>
                <a:gd name="connsiteX2" fmla="*/ 1702072 w 1705186"/>
                <a:gd name="connsiteY2" fmla="*/ 1455743 h 1538234"/>
                <a:gd name="connsiteX3" fmla="*/ 1700762 w 1705186"/>
                <a:gd name="connsiteY3" fmla="*/ 26358 h 1538234"/>
                <a:gd name="connsiteX4" fmla="*/ 134191 w 1705186"/>
                <a:gd name="connsiteY4" fmla="*/ 0 h 1538234"/>
                <a:gd name="connsiteX5" fmla="*/ 0 w 1705186"/>
                <a:gd name="connsiteY5" fmla="*/ 789030 h 1538234"/>
                <a:gd name="connsiteX0" fmla="*/ 0 w 1705186"/>
                <a:gd name="connsiteY0" fmla="*/ 789030 h 1579251"/>
                <a:gd name="connsiteX1" fmla="*/ 661377 w 1705186"/>
                <a:gd name="connsiteY1" fmla="*/ 1477335 h 1579251"/>
                <a:gd name="connsiteX2" fmla="*/ 1702072 w 1705186"/>
                <a:gd name="connsiteY2" fmla="*/ 1455743 h 1579251"/>
                <a:gd name="connsiteX3" fmla="*/ 1700762 w 1705186"/>
                <a:gd name="connsiteY3" fmla="*/ 26358 h 1579251"/>
                <a:gd name="connsiteX4" fmla="*/ 134191 w 1705186"/>
                <a:gd name="connsiteY4" fmla="*/ 0 h 1579251"/>
                <a:gd name="connsiteX5" fmla="*/ 0 w 1705186"/>
                <a:gd name="connsiteY5" fmla="*/ 789030 h 1579251"/>
                <a:gd name="connsiteX0" fmla="*/ 0 w 1665917"/>
                <a:gd name="connsiteY0" fmla="*/ 968793 h 1569030"/>
                <a:gd name="connsiteX1" fmla="*/ 622108 w 1665917"/>
                <a:gd name="connsiteY1" fmla="*/ 1477335 h 1569030"/>
                <a:gd name="connsiteX2" fmla="*/ 1662803 w 1665917"/>
                <a:gd name="connsiteY2" fmla="*/ 1455743 h 1569030"/>
                <a:gd name="connsiteX3" fmla="*/ 1661493 w 1665917"/>
                <a:gd name="connsiteY3" fmla="*/ 26358 h 1569030"/>
                <a:gd name="connsiteX4" fmla="*/ 94922 w 1665917"/>
                <a:gd name="connsiteY4" fmla="*/ 0 h 1569030"/>
                <a:gd name="connsiteX5" fmla="*/ 0 w 1665917"/>
                <a:gd name="connsiteY5" fmla="*/ 968793 h 1569030"/>
                <a:gd name="connsiteX0" fmla="*/ 0 w 1665917"/>
                <a:gd name="connsiteY0" fmla="*/ 952665 h 1552903"/>
                <a:gd name="connsiteX1" fmla="*/ 622108 w 1665917"/>
                <a:gd name="connsiteY1" fmla="*/ 1461207 h 1552903"/>
                <a:gd name="connsiteX2" fmla="*/ 1662803 w 1665917"/>
                <a:gd name="connsiteY2" fmla="*/ 1439615 h 1552903"/>
                <a:gd name="connsiteX3" fmla="*/ 1661493 w 1665917"/>
                <a:gd name="connsiteY3" fmla="*/ 10230 h 1552903"/>
                <a:gd name="connsiteX4" fmla="*/ 83703 w 1665917"/>
                <a:gd name="connsiteY4" fmla="*/ 24727 h 1552903"/>
                <a:gd name="connsiteX5" fmla="*/ 0 w 1665917"/>
                <a:gd name="connsiteY5" fmla="*/ 952665 h 1552903"/>
                <a:gd name="connsiteX0" fmla="*/ 0 w 1665917"/>
                <a:gd name="connsiteY0" fmla="*/ 954687 h 1554925"/>
                <a:gd name="connsiteX1" fmla="*/ 622108 w 1665917"/>
                <a:gd name="connsiteY1" fmla="*/ 1463229 h 1554925"/>
                <a:gd name="connsiteX2" fmla="*/ 1662803 w 1665917"/>
                <a:gd name="connsiteY2" fmla="*/ 1441637 h 1554925"/>
                <a:gd name="connsiteX3" fmla="*/ 1661493 w 1665917"/>
                <a:gd name="connsiteY3" fmla="*/ 12252 h 1554925"/>
                <a:gd name="connsiteX4" fmla="*/ 100532 w 1665917"/>
                <a:gd name="connsiteY4" fmla="*/ 10406 h 1554925"/>
                <a:gd name="connsiteX5" fmla="*/ 0 w 1665917"/>
                <a:gd name="connsiteY5" fmla="*/ 954687 h 1554925"/>
                <a:gd name="connsiteX0" fmla="*/ 0 w 1665917"/>
                <a:gd name="connsiteY0" fmla="*/ 957303 h 1557541"/>
                <a:gd name="connsiteX1" fmla="*/ 622108 w 1665917"/>
                <a:gd name="connsiteY1" fmla="*/ 1465845 h 1557541"/>
                <a:gd name="connsiteX2" fmla="*/ 1662803 w 1665917"/>
                <a:gd name="connsiteY2" fmla="*/ 1444253 h 1557541"/>
                <a:gd name="connsiteX3" fmla="*/ 1661493 w 1665917"/>
                <a:gd name="connsiteY3" fmla="*/ 14868 h 1557541"/>
                <a:gd name="connsiteX4" fmla="*/ 100532 w 1665917"/>
                <a:gd name="connsiteY4" fmla="*/ 13022 h 1557541"/>
                <a:gd name="connsiteX5" fmla="*/ 0 w 1665917"/>
                <a:gd name="connsiteY5" fmla="*/ 957303 h 1557541"/>
                <a:gd name="connsiteX0" fmla="*/ 0 w 1665917"/>
                <a:gd name="connsiteY0" fmla="*/ 944281 h 1544519"/>
                <a:gd name="connsiteX1" fmla="*/ 622108 w 1665917"/>
                <a:gd name="connsiteY1" fmla="*/ 1452823 h 1544519"/>
                <a:gd name="connsiteX2" fmla="*/ 1662803 w 1665917"/>
                <a:gd name="connsiteY2" fmla="*/ 1431231 h 1544519"/>
                <a:gd name="connsiteX3" fmla="*/ 1661493 w 1665917"/>
                <a:gd name="connsiteY3" fmla="*/ 1846 h 1544519"/>
                <a:gd name="connsiteX4" fmla="*/ 100532 w 1665917"/>
                <a:gd name="connsiteY4" fmla="*/ 0 h 1544519"/>
                <a:gd name="connsiteX5" fmla="*/ 0 w 1665917"/>
                <a:gd name="connsiteY5" fmla="*/ 944281 h 1544519"/>
                <a:gd name="connsiteX0" fmla="*/ 0 w 1665917"/>
                <a:gd name="connsiteY0" fmla="*/ 944281 h 1544519"/>
                <a:gd name="connsiteX1" fmla="*/ 622108 w 1665917"/>
                <a:gd name="connsiteY1" fmla="*/ 1452823 h 1544519"/>
                <a:gd name="connsiteX2" fmla="*/ 1662803 w 1665917"/>
                <a:gd name="connsiteY2" fmla="*/ 1431231 h 1544519"/>
                <a:gd name="connsiteX3" fmla="*/ 1661493 w 1665917"/>
                <a:gd name="connsiteY3" fmla="*/ 1846 h 1544519"/>
                <a:gd name="connsiteX4" fmla="*/ 117362 w 1665917"/>
                <a:gd name="connsiteY4" fmla="*/ 0 h 1544519"/>
                <a:gd name="connsiteX5" fmla="*/ 0 w 1665917"/>
                <a:gd name="connsiteY5" fmla="*/ 944281 h 1544519"/>
                <a:gd name="connsiteX0" fmla="*/ 0 w 1665917"/>
                <a:gd name="connsiteY0" fmla="*/ 944281 h 1544519"/>
                <a:gd name="connsiteX1" fmla="*/ 622108 w 1665917"/>
                <a:gd name="connsiteY1" fmla="*/ 1452823 h 1544519"/>
                <a:gd name="connsiteX2" fmla="*/ 1662803 w 1665917"/>
                <a:gd name="connsiteY2" fmla="*/ 1431231 h 1544519"/>
                <a:gd name="connsiteX3" fmla="*/ 1661493 w 1665917"/>
                <a:gd name="connsiteY3" fmla="*/ 1846 h 1544519"/>
                <a:gd name="connsiteX4" fmla="*/ 117362 w 1665917"/>
                <a:gd name="connsiteY4" fmla="*/ 0 h 1544519"/>
                <a:gd name="connsiteX5" fmla="*/ 0 w 1665917"/>
                <a:gd name="connsiteY5" fmla="*/ 944281 h 1544519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4697" h="1544520">
                  <a:moveTo>
                    <a:pt x="0" y="944280"/>
                  </a:moveTo>
                  <a:cubicBezTo>
                    <a:pt x="255712" y="1249355"/>
                    <a:pt x="335624" y="1371664"/>
                    <a:pt x="610888" y="1452823"/>
                  </a:cubicBezTo>
                  <a:cubicBezTo>
                    <a:pt x="886152" y="1533982"/>
                    <a:pt x="1062657" y="1619716"/>
                    <a:pt x="1651583" y="1431231"/>
                  </a:cubicBezTo>
                  <a:cubicBezTo>
                    <a:pt x="1662113" y="1060745"/>
                    <a:pt x="1641868" y="452529"/>
                    <a:pt x="1650273" y="1846"/>
                  </a:cubicBezTo>
                  <a:lnTo>
                    <a:pt x="106142" y="0"/>
                  </a:lnTo>
                  <a:cubicBezTo>
                    <a:pt x="65619" y="515792"/>
                    <a:pt x="77755" y="440904"/>
                    <a:pt x="0" y="94428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21063" y="1966586"/>
              <a:ext cx="3883069" cy="291856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9"/>
            <p:cNvSpPr/>
            <p:nvPr/>
          </p:nvSpPr>
          <p:spPr>
            <a:xfrm rot="4289685">
              <a:off x="4207544" y="1948057"/>
              <a:ext cx="971864" cy="1379387"/>
            </a:xfrm>
            <a:custGeom>
              <a:avLst/>
              <a:gdLst>
                <a:gd name="connsiteX0" fmla="*/ 486910 w 1413308"/>
                <a:gd name="connsiteY0" fmla="*/ 37456 h 1510978"/>
                <a:gd name="connsiteX1" fmla="*/ 1372944 w 1413308"/>
                <a:gd name="connsiteY1" fmla="*/ 503810 h 1510978"/>
                <a:gd name="connsiteX2" fmla="*/ 1014667 w 1413308"/>
                <a:gd name="connsiteY2" fmla="*/ 1435435 h 1510978"/>
                <a:gd name="connsiteX3" fmla="*/ 706654 w 1413308"/>
                <a:gd name="connsiteY3" fmla="*/ 755489 h 1510978"/>
                <a:gd name="connsiteX4" fmla="*/ 486910 w 1413308"/>
                <a:gd name="connsiteY4" fmla="*/ 37456 h 1510978"/>
                <a:gd name="connsiteX0" fmla="*/ 486910 w 1413308"/>
                <a:gd name="connsiteY0" fmla="*/ 37456 h 1510978"/>
                <a:gd name="connsiteX1" fmla="*/ 1372944 w 1413308"/>
                <a:gd name="connsiteY1" fmla="*/ 503810 h 1510978"/>
                <a:gd name="connsiteX2" fmla="*/ 1014667 w 1413308"/>
                <a:gd name="connsiteY2" fmla="*/ 1435435 h 1510978"/>
                <a:gd name="connsiteX0" fmla="*/ 0 w 947638"/>
                <a:gd name="connsiteY0" fmla="*/ 37643 h 1435622"/>
                <a:gd name="connsiteX1" fmla="*/ 886034 w 947638"/>
                <a:gd name="connsiteY1" fmla="*/ 503997 h 1435622"/>
                <a:gd name="connsiteX2" fmla="*/ 527757 w 947638"/>
                <a:gd name="connsiteY2" fmla="*/ 1435622 h 1435622"/>
                <a:gd name="connsiteX3" fmla="*/ 219744 w 947638"/>
                <a:gd name="connsiteY3" fmla="*/ 755676 h 1435622"/>
                <a:gd name="connsiteX4" fmla="*/ 0 w 947638"/>
                <a:gd name="connsiteY4" fmla="*/ 37643 h 1435622"/>
                <a:gd name="connsiteX0" fmla="*/ 0 w 947638"/>
                <a:gd name="connsiteY0" fmla="*/ 37643 h 1435622"/>
                <a:gd name="connsiteX1" fmla="*/ 886034 w 947638"/>
                <a:gd name="connsiteY1" fmla="*/ 503997 h 1435622"/>
                <a:gd name="connsiteX2" fmla="*/ 640485 w 947638"/>
                <a:gd name="connsiteY2" fmla="*/ 1379431 h 1435622"/>
                <a:gd name="connsiteX0" fmla="*/ 0 w 947638"/>
                <a:gd name="connsiteY0" fmla="*/ 37643 h 1401976"/>
                <a:gd name="connsiteX1" fmla="*/ 886034 w 947638"/>
                <a:gd name="connsiteY1" fmla="*/ 503997 h 1401976"/>
                <a:gd name="connsiteX2" fmla="*/ 651723 w 947638"/>
                <a:gd name="connsiteY2" fmla="*/ 1401976 h 1401976"/>
                <a:gd name="connsiteX3" fmla="*/ 219744 w 947638"/>
                <a:gd name="connsiteY3" fmla="*/ 755676 h 1401976"/>
                <a:gd name="connsiteX4" fmla="*/ 0 w 947638"/>
                <a:gd name="connsiteY4" fmla="*/ 37643 h 1401976"/>
                <a:gd name="connsiteX0" fmla="*/ 0 w 947638"/>
                <a:gd name="connsiteY0" fmla="*/ 37643 h 1401976"/>
                <a:gd name="connsiteX1" fmla="*/ 886034 w 947638"/>
                <a:gd name="connsiteY1" fmla="*/ 503997 h 1401976"/>
                <a:gd name="connsiteX2" fmla="*/ 640485 w 947638"/>
                <a:gd name="connsiteY2" fmla="*/ 1379431 h 1401976"/>
                <a:gd name="connsiteX0" fmla="*/ 0 w 947638"/>
                <a:gd name="connsiteY0" fmla="*/ 37643 h 1401976"/>
                <a:gd name="connsiteX1" fmla="*/ 886034 w 947638"/>
                <a:gd name="connsiteY1" fmla="*/ 503997 h 1401976"/>
                <a:gd name="connsiteX2" fmla="*/ 651723 w 947638"/>
                <a:gd name="connsiteY2" fmla="*/ 1401976 h 1401976"/>
                <a:gd name="connsiteX3" fmla="*/ 189705 w 947638"/>
                <a:gd name="connsiteY3" fmla="*/ 751884 h 1401976"/>
                <a:gd name="connsiteX4" fmla="*/ 0 w 947638"/>
                <a:gd name="connsiteY4" fmla="*/ 37643 h 1401976"/>
                <a:gd name="connsiteX0" fmla="*/ 0 w 947638"/>
                <a:gd name="connsiteY0" fmla="*/ 37643 h 1401976"/>
                <a:gd name="connsiteX1" fmla="*/ 886034 w 947638"/>
                <a:gd name="connsiteY1" fmla="*/ 503997 h 1401976"/>
                <a:gd name="connsiteX2" fmla="*/ 640485 w 947638"/>
                <a:gd name="connsiteY2" fmla="*/ 1379431 h 1401976"/>
                <a:gd name="connsiteX0" fmla="*/ 0 w 945597"/>
                <a:gd name="connsiteY0" fmla="*/ 31362 h 1395695"/>
                <a:gd name="connsiteX1" fmla="*/ 886034 w 945597"/>
                <a:gd name="connsiteY1" fmla="*/ 497716 h 1395695"/>
                <a:gd name="connsiteX2" fmla="*/ 651723 w 945597"/>
                <a:gd name="connsiteY2" fmla="*/ 1395695 h 1395695"/>
                <a:gd name="connsiteX3" fmla="*/ 189705 w 945597"/>
                <a:gd name="connsiteY3" fmla="*/ 745603 h 1395695"/>
                <a:gd name="connsiteX4" fmla="*/ 0 w 945597"/>
                <a:gd name="connsiteY4" fmla="*/ 31362 h 1395695"/>
                <a:gd name="connsiteX0" fmla="*/ 0 w 945597"/>
                <a:gd name="connsiteY0" fmla="*/ 31362 h 1395695"/>
                <a:gd name="connsiteX1" fmla="*/ 724469 w 945597"/>
                <a:gd name="connsiteY1" fmla="*/ 568869 h 1395695"/>
                <a:gd name="connsiteX2" fmla="*/ 640485 w 945597"/>
                <a:gd name="connsiteY2" fmla="*/ 1373150 h 1395695"/>
                <a:gd name="connsiteX0" fmla="*/ 0 w 945597"/>
                <a:gd name="connsiteY0" fmla="*/ 31362 h 1395695"/>
                <a:gd name="connsiteX1" fmla="*/ 886034 w 945597"/>
                <a:gd name="connsiteY1" fmla="*/ 497716 h 1395695"/>
                <a:gd name="connsiteX2" fmla="*/ 651723 w 945597"/>
                <a:gd name="connsiteY2" fmla="*/ 1395695 h 1395695"/>
                <a:gd name="connsiteX3" fmla="*/ 189705 w 945597"/>
                <a:gd name="connsiteY3" fmla="*/ 745603 h 1395695"/>
                <a:gd name="connsiteX4" fmla="*/ 0 w 945597"/>
                <a:gd name="connsiteY4" fmla="*/ 31362 h 1395695"/>
                <a:gd name="connsiteX0" fmla="*/ 0 w 945597"/>
                <a:gd name="connsiteY0" fmla="*/ 31362 h 1395695"/>
                <a:gd name="connsiteX1" fmla="*/ 724469 w 945597"/>
                <a:gd name="connsiteY1" fmla="*/ 568869 h 1395695"/>
                <a:gd name="connsiteX2" fmla="*/ 640485 w 945597"/>
                <a:gd name="connsiteY2" fmla="*/ 1373150 h 1395695"/>
                <a:gd name="connsiteX0" fmla="*/ 0 w 945597"/>
                <a:gd name="connsiteY0" fmla="*/ 31362 h 1395695"/>
                <a:gd name="connsiteX1" fmla="*/ 886034 w 945597"/>
                <a:gd name="connsiteY1" fmla="*/ 497716 h 1395695"/>
                <a:gd name="connsiteX2" fmla="*/ 651723 w 945597"/>
                <a:gd name="connsiteY2" fmla="*/ 1395695 h 1395695"/>
                <a:gd name="connsiteX3" fmla="*/ 189705 w 945597"/>
                <a:gd name="connsiteY3" fmla="*/ 745603 h 1395695"/>
                <a:gd name="connsiteX4" fmla="*/ 0 w 945597"/>
                <a:gd name="connsiteY4" fmla="*/ 31362 h 1395695"/>
                <a:gd name="connsiteX0" fmla="*/ 0 w 945597"/>
                <a:gd name="connsiteY0" fmla="*/ 31362 h 1395695"/>
                <a:gd name="connsiteX1" fmla="*/ 724469 w 945597"/>
                <a:gd name="connsiteY1" fmla="*/ 568869 h 1395695"/>
                <a:gd name="connsiteX2" fmla="*/ 640485 w 945597"/>
                <a:gd name="connsiteY2" fmla="*/ 1373150 h 1395695"/>
                <a:gd name="connsiteX0" fmla="*/ 46952 w 992549"/>
                <a:gd name="connsiteY0" fmla="*/ 22743 h 1387076"/>
                <a:gd name="connsiteX1" fmla="*/ 932986 w 992549"/>
                <a:gd name="connsiteY1" fmla="*/ 489097 h 1387076"/>
                <a:gd name="connsiteX2" fmla="*/ 698675 w 992549"/>
                <a:gd name="connsiteY2" fmla="*/ 1387076 h 1387076"/>
                <a:gd name="connsiteX3" fmla="*/ 236657 w 992549"/>
                <a:gd name="connsiteY3" fmla="*/ 736984 h 1387076"/>
                <a:gd name="connsiteX4" fmla="*/ 46952 w 992549"/>
                <a:gd name="connsiteY4" fmla="*/ 22743 h 1387076"/>
                <a:gd name="connsiteX0" fmla="*/ 0 w 992549"/>
                <a:gd name="connsiteY0" fmla="*/ 32074 h 1387076"/>
                <a:gd name="connsiteX1" fmla="*/ 771421 w 992549"/>
                <a:gd name="connsiteY1" fmla="*/ 560250 h 1387076"/>
                <a:gd name="connsiteX2" fmla="*/ 687437 w 992549"/>
                <a:gd name="connsiteY2" fmla="*/ 1364531 h 1387076"/>
                <a:gd name="connsiteX0" fmla="*/ 26267 w 971864"/>
                <a:gd name="connsiteY0" fmla="*/ 45326 h 1409659"/>
                <a:gd name="connsiteX1" fmla="*/ 912301 w 971864"/>
                <a:gd name="connsiteY1" fmla="*/ 511680 h 1409659"/>
                <a:gd name="connsiteX2" fmla="*/ 677990 w 971864"/>
                <a:gd name="connsiteY2" fmla="*/ 1409659 h 1409659"/>
                <a:gd name="connsiteX3" fmla="*/ 215972 w 971864"/>
                <a:gd name="connsiteY3" fmla="*/ 759567 h 1409659"/>
                <a:gd name="connsiteX4" fmla="*/ 26267 w 971864"/>
                <a:gd name="connsiteY4" fmla="*/ 45326 h 1409659"/>
                <a:gd name="connsiteX0" fmla="*/ 0 w 971864"/>
                <a:gd name="connsiteY0" fmla="*/ 30272 h 1409659"/>
                <a:gd name="connsiteX1" fmla="*/ 750736 w 971864"/>
                <a:gd name="connsiteY1" fmla="*/ 582833 h 1409659"/>
                <a:gd name="connsiteX2" fmla="*/ 666752 w 971864"/>
                <a:gd name="connsiteY2" fmla="*/ 1387114 h 1409659"/>
                <a:gd name="connsiteX0" fmla="*/ 26267 w 971864"/>
                <a:gd name="connsiteY0" fmla="*/ 15054 h 1379387"/>
                <a:gd name="connsiteX1" fmla="*/ 912301 w 971864"/>
                <a:gd name="connsiteY1" fmla="*/ 481408 h 1379387"/>
                <a:gd name="connsiteX2" fmla="*/ 677990 w 971864"/>
                <a:gd name="connsiteY2" fmla="*/ 1379387 h 1379387"/>
                <a:gd name="connsiteX3" fmla="*/ 215972 w 971864"/>
                <a:gd name="connsiteY3" fmla="*/ 729295 h 1379387"/>
                <a:gd name="connsiteX4" fmla="*/ 26267 w 971864"/>
                <a:gd name="connsiteY4" fmla="*/ 15054 h 1379387"/>
                <a:gd name="connsiteX0" fmla="*/ 0 w 971864"/>
                <a:gd name="connsiteY0" fmla="*/ 0 h 1379387"/>
                <a:gd name="connsiteX1" fmla="*/ 750736 w 971864"/>
                <a:gd name="connsiteY1" fmla="*/ 552561 h 1379387"/>
                <a:gd name="connsiteX2" fmla="*/ 666752 w 971864"/>
                <a:gd name="connsiteY2" fmla="*/ 1356842 h 1379387"/>
                <a:gd name="connsiteX0" fmla="*/ 26267 w 971864"/>
                <a:gd name="connsiteY0" fmla="*/ 15054 h 1379387"/>
                <a:gd name="connsiteX1" fmla="*/ 912301 w 971864"/>
                <a:gd name="connsiteY1" fmla="*/ 481408 h 1379387"/>
                <a:gd name="connsiteX2" fmla="*/ 677990 w 971864"/>
                <a:gd name="connsiteY2" fmla="*/ 1379387 h 1379387"/>
                <a:gd name="connsiteX3" fmla="*/ 215972 w 971864"/>
                <a:gd name="connsiteY3" fmla="*/ 729295 h 1379387"/>
                <a:gd name="connsiteX4" fmla="*/ 26267 w 971864"/>
                <a:gd name="connsiteY4" fmla="*/ 15054 h 1379387"/>
                <a:gd name="connsiteX0" fmla="*/ 0 w 971864"/>
                <a:gd name="connsiteY0" fmla="*/ 0 h 1379387"/>
                <a:gd name="connsiteX1" fmla="*/ 750736 w 971864"/>
                <a:gd name="connsiteY1" fmla="*/ 552561 h 1379387"/>
                <a:gd name="connsiteX2" fmla="*/ 666752 w 971864"/>
                <a:gd name="connsiteY2" fmla="*/ 1356842 h 1379387"/>
                <a:gd name="connsiteX0" fmla="*/ 26267 w 971864"/>
                <a:gd name="connsiteY0" fmla="*/ 15054 h 1379387"/>
                <a:gd name="connsiteX1" fmla="*/ 912301 w 971864"/>
                <a:gd name="connsiteY1" fmla="*/ 481408 h 1379387"/>
                <a:gd name="connsiteX2" fmla="*/ 677990 w 971864"/>
                <a:gd name="connsiteY2" fmla="*/ 1379387 h 1379387"/>
                <a:gd name="connsiteX3" fmla="*/ 215972 w 971864"/>
                <a:gd name="connsiteY3" fmla="*/ 729295 h 1379387"/>
                <a:gd name="connsiteX4" fmla="*/ 26267 w 971864"/>
                <a:gd name="connsiteY4" fmla="*/ 15054 h 1379387"/>
                <a:gd name="connsiteX0" fmla="*/ 0 w 971864"/>
                <a:gd name="connsiteY0" fmla="*/ 0 h 1379387"/>
                <a:gd name="connsiteX1" fmla="*/ 750736 w 971864"/>
                <a:gd name="connsiteY1" fmla="*/ 552561 h 1379387"/>
                <a:gd name="connsiteX2" fmla="*/ 666752 w 971864"/>
                <a:gd name="connsiteY2" fmla="*/ 1356842 h 137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864" h="1379387" stroke="0" extrusionOk="0">
                  <a:moveTo>
                    <a:pt x="26267" y="15054"/>
                  </a:moveTo>
                  <a:cubicBezTo>
                    <a:pt x="507171" y="139197"/>
                    <a:pt x="803681" y="254019"/>
                    <a:pt x="912301" y="481408"/>
                  </a:cubicBezTo>
                  <a:cubicBezTo>
                    <a:pt x="1020921" y="708797"/>
                    <a:pt x="1001883" y="1211685"/>
                    <a:pt x="677990" y="1379387"/>
                  </a:cubicBezTo>
                  <a:lnTo>
                    <a:pt x="215972" y="729295"/>
                  </a:lnTo>
                  <a:lnTo>
                    <a:pt x="26267" y="15054"/>
                  </a:lnTo>
                  <a:close/>
                </a:path>
                <a:path w="971864" h="1379387" fill="none">
                  <a:moveTo>
                    <a:pt x="0" y="0"/>
                  </a:moveTo>
                  <a:cubicBezTo>
                    <a:pt x="458336" y="154158"/>
                    <a:pt x="538319" y="212486"/>
                    <a:pt x="750736" y="552561"/>
                  </a:cubicBezTo>
                  <a:cubicBezTo>
                    <a:pt x="804664" y="1112407"/>
                    <a:pt x="823771" y="995536"/>
                    <a:pt x="666752" y="1356842"/>
                  </a:cubicBezTo>
                </a:path>
              </a:pathLst>
            </a:cu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03419" y="1954061"/>
              <a:ext cx="1360010" cy="1189973"/>
            </a:xfrm>
            <a:custGeom>
              <a:avLst/>
              <a:gdLst>
                <a:gd name="connsiteX0" fmla="*/ 0 w 1528184"/>
                <a:gd name="connsiteY0" fmla="*/ 814192 h 849999"/>
                <a:gd name="connsiteX1" fmla="*/ 1152394 w 1528184"/>
                <a:gd name="connsiteY1" fmla="*/ 839244 h 849999"/>
                <a:gd name="connsiteX2" fmla="*/ 1402915 w 1528184"/>
                <a:gd name="connsiteY2" fmla="*/ 814192 h 849999"/>
                <a:gd name="connsiteX3" fmla="*/ 1465545 w 1528184"/>
                <a:gd name="connsiteY3" fmla="*/ 501041 h 849999"/>
                <a:gd name="connsiteX4" fmla="*/ 1503123 w 1528184"/>
                <a:gd name="connsiteY4" fmla="*/ 187890 h 849999"/>
                <a:gd name="connsiteX5" fmla="*/ 1528175 w 1528184"/>
                <a:gd name="connsiteY5" fmla="*/ 0 h 849999"/>
                <a:gd name="connsiteX0" fmla="*/ 0 w 1528175"/>
                <a:gd name="connsiteY0" fmla="*/ 814192 h 849999"/>
                <a:gd name="connsiteX1" fmla="*/ 1152394 w 1528175"/>
                <a:gd name="connsiteY1" fmla="*/ 839244 h 849999"/>
                <a:gd name="connsiteX2" fmla="*/ 1402915 w 1528175"/>
                <a:gd name="connsiteY2" fmla="*/ 814192 h 849999"/>
                <a:gd name="connsiteX3" fmla="*/ 1465545 w 1528175"/>
                <a:gd name="connsiteY3" fmla="*/ 501041 h 849999"/>
                <a:gd name="connsiteX4" fmla="*/ 1528175 w 1528175"/>
                <a:gd name="connsiteY4" fmla="*/ 0 h 849999"/>
                <a:gd name="connsiteX0" fmla="*/ 0 w 1528175"/>
                <a:gd name="connsiteY0" fmla="*/ 814192 h 883590"/>
                <a:gd name="connsiteX1" fmla="*/ 1152394 w 1528175"/>
                <a:gd name="connsiteY1" fmla="*/ 839244 h 883590"/>
                <a:gd name="connsiteX2" fmla="*/ 1402915 w 1528175"/>
                <a:gd name="connsiteY2" fmla="*/ 814192 h 883590"/>
                <a:gd name="connsiteX3" fmla="*/ 1528175 w 1528175"/>
                <a:gd name="connsiteY3" fmla="*/ 0 h 883590"/>
                <a:gd name="connsiteX0" fmla="*/ 0 w 1551626"/>
                <a:gd name="connsiteY0" fmla="*/ 814192 h 874502"/>
                <a:gd name="connsiteX1" fmla="*/ 1402915 w 1551626"/>
                <a:gd name="connsiteY1" fmla="*/ 814192 h 874502"/>
                <a:gd name="connsiteX2" fmla="*/ 1528175 w 1551626"/>
                <a:gd name="connsiteY2" fmla="*/ 0 h 874502"/>
                <a:gd name="connsiteX0" fmla="*/ 0 w 1523201"/>
                <a:gd name="connsiteY0" fmla="*/ 563672 h 605425"/>
                <a:gd name="connsiteX1" fmla="*/ 1402915 w 1523201"/>
                <a:gd name="connsiteY1" fmla="*/ 563672 h 605425"/>
                <a:gd name="connsiteX2" fmla="*/ 1465545 w 1523201"/>
                <a:gd name="connsiteY2" fmla="*/ 0 h 605425"/>
                <a:gd name="connsiteX0" fmla="*/ 0 w 1465545"/>
                <a:gd name="connsiteY0" fmla="*/ 563672 h 1198424"/>
                <a:gd name="connsiteX1" fmla="*/ 1215025 w 1465545"/>
                <a:gd name="connsiteY1" fmla="*/ 1189973 h 1198424"/>
                <a:gd name="connsiteX2" fmla="*/ 1465545 w 1465545"/>
                <a:gd name="connsiteY2" fmla="*/ 0 h 1198424"/>
                <a:gd name="connsiteX0" fmla="*/ 0 w 1465545"/>
                <a:gd name="connsiteY0" fmla="*/ 563672 h 1198424"/>
                <a:gd name="connsiteX1" fmla="*/ 1215025 w 1465545"/>
                <a:gd name="connsiteY1" fmla="*/ 1189973 h 1198424"/>
                <a:gd name="connsiteX2" fmla="*/ 1465545 w 1465545"/>
                <a:gd name="connsiteY2" fmla="*/ 0 h 1198424"/>
                <a:gd name="connsiteX0" fmla="*/ 0 w 1465545"/>
                <a:gd name="connsiteY0" fmla="*/ 563672 h 1198424"/>
                <a:gd name="connsiteX1" fmla="*/ 1215025 w 1465545"/>
                <a:gd name="connsiteY1" fmla="*/ 1189973 h 1198424"/>
                <a:gd name="connsiteX2" fmla="*/ 1465545 w 1465545"/>
                <a:gd name="connsiteY2" fmla="*/ 0 h 1198424"/>
                <a:gd name="connsiteX0" fmla="*/ 0 w 1465545"/>
                <a:gd name="connsiteY0" fmla="*/ 563672 h 1201695"/>
                <a:gd name="connsiteX1" fmla="*/ 1215025 w 1465545"/>
                <a:gd name="connsiteY1" fmla="*/ 1189973 h 1201695"/>
                <a:gd name="connsiteX2" fmla="*/ 1465545 w 1465545"/>
                <a:gd name="connsiteY2" fmla="*/ 0 h 1201695"/>
                <a:gd name="connsiteX0" fmla="*/ 0 w 1465545"/>
                <a:gd name="connsiteY0" fmla="*/ 563672 h 1201695"/>
                <a:gd name="connsiteX1" fmla="*/ 1215025 w 1465545"/>
                <a:gd name="connsiteY1" fmla="*/ 1189973 h 1201695"/>
                <a:gd name="connsiteX2" fmla="*/ 1465545 w 1465545"/>
                <a:gd name="connsiteY2" fmla="*/ 0 h 1201695"/>
                <a:gd name="connsiteX0" fmla="*/ 0 w 1465545"/>
                <a:gd name="connsiteY0" fmla="*/ 563672 h 1243806"/>
                <a:gd name="connsiteX1" fmla="*/ 1215025 w 1465545"/>
                <a:gd name="connsiteY1" fmla="*/ 1189973 h 1243806"/>
                <a:gd name="connsiteX2" fmla="*/ 1465545 w 1465545"/>
                <a:gd name="connsiteY2" fmla="*/ 0 h 1243806"/>
                <a:gd name="connsiteX0" fmla="*/ 0 w 1465545"/>
                <a:gd name="connsiteY0" fmla="*/ 563672 h 1243806"/>
                <a:gd name="connsiteX1" fmla="*/ 1215025 w 1465545"/>
                <a:gd name="connsiteY1" fmla="*/ 1189973 h 1243806"/>
                <a:gd name="connsiteX2" fmla="*/ 1465545 w 1465545"/>
                <a:gd name="connsiteY2" fmla="*/ 0 h 1243806"/>
                <a:gd name="connsiteX0" fmla="*/ 0 w 1465545"/>
                <a:gd name="connsiteY0" fmla="*/ 563672 h 1189973"/>
                <a:gd name="connsiteX1" fmla="*/ 1215025 w 1465545"/>
                <a:gd name="connsiteY1" fmla="*/ 1189973 h 1189973"/>
                <a:gd name="connsiteX2" fmla="*/ 1465545 w 1465545"/>
                <a:gd name="connsiteY2" fmla="*/ 0 h 1189973"/>
                <a:gd name="connsiteX0" fmla="*/ 0 w 1465545"/>
                <a:gd name="connsiteY0" fmla="*/ 563672 h 1189973"/>
                <a:gd name="connsiteX1" fmla="*/ 1215025 w 1465545"/>
                <a:gd name="connsiteY1" fmla="*/ 1189973 h 1189973"/>
                <a:gd name="connsiteX2" fmla="*/ 1465545 w 1465545"/>
                <a:gd name="connsiteY2" fmla="*/ 0 h 1189973"/>
                <a:gd name="connsiteX0" fmla="*/ 0 w 1465545"/>
                <a:gd name="connsiteY0" fmla="*/ 563672 h 1189973"/>
                <a:gd name="connsiteX1" fmla="*/ 1215025 w 1465545"/>
                <a:gd name="connsiteY1" fmla="*/ 1189973 h 1189973"/>
                <a:gd name="connsiteX2" fmla="*/ 1465545 w 1465545"/>
                <a:gd name="connsiteY2" fmla="*/ 0 h 118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5545" h="1189973">
                  <a:moveTo>
                    <a:pt x="0" y="563672"/>
                  </a:moveTo>
                  <a:cubicBezTo>
                    <a:pt x="354904" y="789140"/>
                    <a:pt x="365537" y="806360"/>
                    <a:pt x="1215025" y="1189973"/>
                  </a:cubicBezTo>
                  <a:cubicBezTo>
                    <a:pt x="1384126" y="482252"/>
                    <a:pt x="1326715" y="820976"/>
                    <a:pt x="1465545" y="0"/>
                  </a:cubicBezTo>
                </a:path>
              </a:pathLst>
            </a:cu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108862" y="2992582"/>
              <a:ext cx="2903517" cy="1128926"/>
            </a:xfrm>
            <a:custGeom>
              <a:avLst/>
              <a:gdLst>
                <a:gd name="connsiteX0" fmla="*/ 0 w 1098468"/>
                <a:gd name="connsiteY0" fmla="*/ 142858 h 142858"/>
                <a:gd name="connsiteX1" fmla="*/ 178130 w 1098468"/>
                <a:gd name="connsiteY1" fmla="*/ 119108 h 142858"/>
                <a:gd name="connsiteX2" fmla="*/ 385948 w 1098468"/>
                <a:gd name="connsiteY2" fmla="*/ 89419 h 142858"/>
                <a:gd name="connsiteX3" fmla="*/ 860961 w 1098468"/>
                <a:gd name="connsiteY3" fmla="*/ 30043 h 142858"/>
                <a:gd name="connsiteX4" fmla="*/ 1098468 w 1098468"/>
                <a:gd name="connsiteY4" fmla="*/ 354 h 142858"/>
                <a:gd name="connsiteX0" fmla="*/ 0 w 2903517"/>
                <a:gd name="connsiteY0" fmla="*/ 1062841 h 1062841"/>
                <a:gd name="connsiteX1" fmla="*/ 178130 w 2903517"/>
                <a:gd name="connsiteY1" fmla="*/ 1039091 h 1062841"/>
                <a:gd name="connsiteX2" fmla="*/ 385948 w 2903517"/>
                <a:gd name="connsiteY2" fmla="*/ 1009402 h 1062841"/>
                <a:gd name="connsiteX3" fmla="*/ 860961 w 2903517"/>
                <a:gd name="connsiteY3" fmla="*/ 950026 h 1062841"/>
                <a:gd name="connsiteX4" fmla="*/ 2903517 w 2903517"/>
                <a:gd name="connsiteY4" fmla="*/ 0 h 1062841"/>
                <a:gd name="connsiteX0" fmla="*/ 0 w 2903517"/>
                <a:gd name="connsiteY0" fmla="*/ 1062841 h 1062841"/>
                <a:gd name="connsiteX1" fmla="*/ 178130 w 2903517"/>
                <a:gd name="connsiteY1" fmla="*/ 1039091 h 1062841"/>
                <a:gd name="connsiteX2" fmla="*/ 385948 w 2903517"/>
                <a:gd name="connsiteY2" fmla="*/ 1009402 h 1062841"/>
                <a:gd name="connsiteX3" fmla="*/ 1704109 w 2903517"/>
                <a:gd name="connsiteY3" fmla="*/ 979714 h 1062841"/>
                <a:gd name="connsiteX4" fmla="*/ 2903517 w 2903517"/>
                <a:gd name="connsiteY4" fmla="*/ 0 h 1062841"/>
                <a:gd name="connsiteX0" fmla="*/ 0 w 2903517"/>
                <a:gd name="connsiteY0" fmla="*/ 1062841 h 1071505"/>
                <a:gd name="connsiteX1" fmla="*/ 178130 w 2903517"/>
                <a:gd name="connsiteY1" fmla="*/ 1039091 h 1071505"/>
                <a:gd name="connsiteX2" fmla="*/ 1704109 w 2903517"/>
                <a:gd name="connsiteY2" fmla="*/ 979714 h 1071505"/>
                <a:gd name="connsiteX3" fmla="*/ 2903517 w 2903517"/>
                <a:gd name="connsiteY3" fmla="*/ 0 h 1071505"/>
                <a:gd name="connsiteX0" fmla="*/ 0 w 2903517"/>
                <a:gd name="connsiteY0" fmla="*/ 1062841 h 1081646"/>
                <a:gd name="connsiteX1" fmla="*/ 1704109 w 2903517"/>
                <a:gd name="connsiteY1" fmla="*/ 979714 h 1081646"/>
                <a:gd name="connsiteX2" fmla="*/ 2903517 w 2903517"/>
                <a:gd name="connsiteY2" fmla="*/ 0 h 1081646"/>
                <a:gd name="connsiteX0" fmla="*/ 0 w 2903517"/>
                <a:gd name="connsiteY0" fmla="*/ 1062841 h 1081646"/>
                <a:gd name="connsiteX1" fmla="*/ 1704109 w 2903517"/>
                <a:gd name="connsiteY1" fmla="*/ 979714 h 1081646"/>
                <a:gd name="connsiteX2" fmla="*/ 2903517 w 2903517"/>
                <a:gd name="connsiteY2" fmla="*/ 0 h 1081646"/>
                <a:gd name="connsiteX0" fmla="*/ 0 w 2903517"/>
                <a:gd name="connsiteY0" fmla="*/ 1062841 h 1128926"/>
                <a:gd name="connsiteX1" fmla="*/ 1543793 w 2903517"/>
                <a:gd name="connsiteY1" fmla="*/ 1050966 h 1128926"/>
                <a:gd name="connsiteX2" fmla="*/ 2903517 w 2903517"/>
                <a:gd name="connsiteY2" fmla="*/ 0 h 112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3517" h="1128926">
                  <a:moveTo>
                    <a:pt x="0" y="1062841"/>
                  </a:moveTo>
                  <a:cubicBezTo>
                    <a:pt x="355023" y="1045523"/>
                    <a:pt x="1059874" y="1228106"/>
                    <a:pt x="1543793" y="1050966"/>
                  </a:cubicBezTo>
                  <a:cubicBezTo>
                    <a:pt x="1721347" y="1015455"/>
                    <a:pt x="2395856" y="581891"/>
                    <a:pt x="2903517" y="0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9755628">
              <a:off x="6258194" y="3074481"/>
              <a:ext cx="1461248" cy="756731"/>
            </a:xfrm>
            <a:custGeom>
              <a:avLst/>
              <a:gdLst>
                <a:gd name="connsiteX0" fmla="*/ 26267 w 1404130"/>
                <a:gd name="connsiteY0" fmla="*/ 688932 h 776614"/>
                <a:gd name="connsiteX1" fmla="*/ 364470 w 1404130"/>
                <a:gd name="connsiteY1" fmla="*/ 713984 h 776614"/>
                <a:gd name="connsiteX2" fmla="*/ 427100 w 1404130"/>
                <a:gd name="connsiteY2" fmla="*/ 751562 h 776614"/>
                <a:gd name="connsiteX3" fmla="*/ 614990 w 1404130"/>
                <a:gd name="connsiteY3" fmla="*/ 776614 h 776614"/>
                <a:gd name="connsiteX4" fmla="*/ 1153609 w 1404130"/>
                <a:gd name="connsiteY4" fmla="*/ 751562 h 776614"/>
                <a:gd name="connsiteX5" fmla="*/ 1278870 w 1404130"/>
                <a:gd name="connsiteY5" fmla="*/ 663880 h 776614"/>
                <a:gd name="connsiteX6" fmla="*/ 1366552 w 1404130"/>
                <a:gd name="connsiteY6" fmla="*/ 475990 h 776614"/>
                <a:gd name="connsiteX7" fmla="*/ 1404130 w 1404130"/>
                <a:gd name="connsiteY7" fmla="*/ 375781 h 776614"/>
                <a:gd name="connsiteX8" fmla="*/ 1379078 w 1404130"/>
                <a:gd name="connsiteY8" fmla="*/ 125261 h 776614"/>
                <a:gd name="connsiteX9" fmla="*/ 1341500 w 1404130"/>
                <a:gd name="connsiteY9" fmla="*/ 100209 h 776614"/>
                <a:gd name="connsiteX10" fmla="*/ 1153609 w 1404130"/>
                <a:gd name="connsiteY10" fmla="*/ 37579 h 776614"/>
                <a:gd name="connsiteX11" fmla="*/ 1028349 w 1404130"/>
                <a:gd name="connsiteY11" fmla="*/ 0 h 776614"/>
                <a:gd name="connsiteX12" fmla="*/ 564886 w 1404130"/>
                <a:gd name="connsiteY12" fmla="*/ 25053 h 776614"/>
                <a:gd name="connsiteX13" fmla="*/ 464678 w 1404130"/>
                <a:gd name="connsiteY13" fmla="*/ 125261 h 776614"/>
                <a:gd name="connsiteX14" fmla="*/ 439626 w 1404130"/>
                <a:gd name="connsiteY14" fmla="*/ 187891 h 776614"/>
                <a:gd name="connsiteX15" fmla="*/ 376996 w 1404130"/>
                <a:gd name="connsiteY15" fmla="*/ 212943 h 776614"/>
                <a:gd name="connsiteX16" fmla="*/ 276787 w 1404130"/>
                <a:gd name="connsiteY16" fmla="*/ 275573 h 776614"/>
                <a:gd name="connsiteX17" fmla="*/ 251735 w 1404130"/>
                <a:gd name="connsiteY17" fmla="*/ 313151 h 776614"/>
                <a:gd name="connsiteX18" fmla="*/ 189105 w 1404130"/>
                <a:gd name="connsiteY18" fmla="*/ 338203 h 776614"/>
                <a:gd name="connsiteX19" fmla="*/ 88897 w 1404130"/>
                <a:gd name="connsiteY19" fmla="*/ 400833 h 776614"/>
                <a:gd name="connsiteX20" fmla="*/ 26267 w 1404130"/>
                <a:gd name="connsiteY20" fmla="*/ 626302 h 776614"/>
                <a:gd name="connsiteX21" fmla="*/ 26267 w 1404130"/>
                <a:gd name="connsiteY21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414604 w 1391634"/>
                <a:gd name="connsiteY2" fmla="*/ 751562 h 776614"/>
                <a:gd name="connsiteX3" fmla="*/ 602494 w 1391634"/>
                <a:gd name="connsiteY3" fmla="*/ 776614 h 776614"/>
                <a:gd name="connsiteX4" fmla="*/ 1141113 w 1391634"/>
                <a:gd name="connsiteY4" fmla="*/ 751562 h 776614"/>
                <a:gd name="connsiteX5" fmla="*/ 1266374 w 1391634"/>
                <a:gd name="connsiteY5" fmla="*/ 663880 h 776614"/>
                <a:gd name="connsiteX6" fmla="*/ 1354056 w 1391634"/>
                <a:gd name="connsiteY6" fmla="*/ 475990 h 776614"/>
                <a:gd name="connsiteX7" fmla="*/ 1391634 w 1391634"/>
                <a:gd name="connsiteY7" fmla="*/ 375781 h 776614"/>
                <a:gd name="connsiteX8" fmla="*/ 1366582 w 1391634"/>
                <a:gd name="connsiteY8" fmla="*/ 125261 h 776614"/>
                <a:gd name="connsiteX9" fmla="*/ 1329004 w 1391634"/>
                <a:gd name="connsiteY9" fmla="*/ 100209 h 776614"/>
                <a:gd name="connsiteX10" fmla="*/ 1141113 w 1391634"/>
                <a:gd name="connsiteY10" fmla="*/ 37579 h 776614"/>
                <a:gd name="connsiteX11" fmla="*/ 1015853 w 1391634"/>
                <a:gd name="connsiteY11" fmla="*/ 0 h 776614"/>
                <a:gd name="connsiteX12" fmla="*/ 552390 w 1391634"/>
                <a:gd name="connsiteY12" fmla="*/ 25053 h 776614"/>
                <a:gd name="connsiteX13" fmla="*/ 452182 w 1391634"/>
                <a:gd name="connsiteY13" fmla="*/ 125261 h 776614"/>
                <a:gd name="connsiteX14" fmla="*/ 427130 w 1391634"/>
                <a:gd name="connsiteY14" fmla="*/ 187891 h 776614"/>
                <a:gd name="connsiteX15" fmla="*/ 364500 w 1391634"/>
                <a:gd name="connsiteY15" fmla="*/ 212943 h 776614"/>
                <a:gd name="connsiteX16" fmla="*/ 264291 w 1391634"/>
                <a:gd name="connsiteY16" fmla="*/ 275573 h 776614"/>
                <a:gd name="connsiteX17" fmla="*/ 239239 w 1391634"/>
                <a:gd name="connsiteY17" fmla="*/ 313151 h 776614"/>
                <a:gd name="connsiteX18" fmla="*/ 176609 w 1391634"/>
                <a:gd name="connsiteY18" fmla="*/ 338203 h 776614"/>
                <a:gd name="connsiteX19" fmla="*/ 76401 w 1391634"/>
                <a:gd name="connsiteY19" fmla="*/ 400833 h 776614"/>
                <a:gd name="connsiteX20" fmla="*/ 13771 w 1391634"/>
                <a:gd name="connsiteY20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414604 w 1391634"/>
                <a:gd name="connsiteY2" fmla="*/ 751562 h 776614"/>
                <a:gd name="connsiteX3" fmla="*/ 602494 w 1391634"/>
                <a:gd name="connsiteY3" fmla="*/ 776614 h 776614"/>
                <a:gd name="connsiteX4" fmla="*/ 1141113 w 1391634"/>
                <a:gd name="connsiteY4" fmla="*/ 751562 h 776614"/>
                <a:gd name="connsiteX5" fmla="*/ 1266374 w 1391634"/>
                <a:gd name="connsiteY5" fmla="*/ 663880 h 776614"/>
                <a:gd name="connsiteX6" fmla="*/ 1354056 w 1391634"/>
                <a:gd name="connsiteY6" fmla="*/ 475990 h 776614"/>
                <a:gd name="connsiteX7" fmla="*/ 1391634 w 1391634"/>
                <a:gd name="connsiteY7" fmla="*/ 375781 h 776614"/>
                <a:gd name="connsiteX8" fmla="*/ 1366582 w 1391634"/>
                <a:gd name="connsiteY8" fmla="*/ 125261 h 776614"/>
                <a:gd name="connsiteX9" fmla="*/ 1329004 w 1391634"/>
                <a:gd name="connsiteY9" fmla="*/ 100209 h 776614"/>
                <a:gd name="connsiteX10" fmla="*/ 1141113 w 1391634"/>
                <a:gd name="connsiteY10" fmla="*/ 37579 h 776614"/>
                <a:gd name="connsiteX11" fmla="*/ 1015853 w 1391634"/>
                <a:gd name="connsiteY11" fmla="*/ 0 h 776614"/>
                <a:gd name="connsiteX12" fmla="*/ 552390 w 1391634"/>
                <a:gd name="connsiteY12" fmla="*/ 25053 h 776614"/>
                <a:gd name="connsiteX13" fmla="*/ 452182 w 1391634"/>
                <a:gd name="connsiteY13" fmla="*/ 125261 h 776614"/>
                <a:gd name="connsiteX14" fmla="*/ 427130 w 1391634"/>
                <a:gd name="connsiteY14" fmla="*/ 187891 h 776614"/>
                <a:gd name="connsiteX15" fmla="*/ 364500 w 1391634"/>
                <a:gd name="connsiteY15" fmla="*/ 212943 h 776614"/>
                <a:gd name="connsiteX16" fmla="*/ 264291 w 1391634"/>
                <a:gd name="connsiteY16" fmla="*/ 275573 h 776614"/>
                <a:gd name="connsiteX17" fmla="*/ 239239 w 1391634"/>
                <a:gd name="connsiteY17" fmla="*/ 313151 h 776614"/>
                <a:gd name="connsiteX18" fmla="*/ 176609 w 1391634"/>
                <a:gd name="connsiteY18" fmla="*/ 338203 h 776614"/>
                <a:gd name="connsiteX19" fmla="*/ 76401 w 1391634"/>
                <a:gd name="connsiteY19" fmla="*/ 400833 h 776614"/>
                <a:gd name="connsiteX20" fmla="*/ 13771 w 1391634"/>
                <a:gd name="connsiteY20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602494 w 1391634"/>
                <a:gd name="connsiteY2" fmla="*/ 776614 h 776614"/>
                <a:gd name="connsiteX3" fmla="*/ 1141113 w 1391634"/>
                <a:gd name="connsiteY3" fmla="*/ 751562 h 776614"/>
                <a:gd name="connsiteX4" fmla="*/ 1266374 w 1391634"/>
                <a:gd name="connsiteY4" fmla="*/ 663880 h 776614"/>
                <a:gd name="connsiteX5" fmla="*/ 1354056 w 1391634"/>
                <a:gd name="connsiteY5" fmla="*/ 475990 h 776614"/>
                <a:gd name="connsiteX6" fmla="*/ 1391634 w 1391634"/>
                <a:gd name="connsiteY6" fmla="*/ 375781 h 776614"/>
                <a:gd name="connsiteX7" fmla="*/ 1366582 w 1391634"/>
                <a:gd name="connsiteY7" fmla="*/ 125261 h 776614"/>
                <a:gd name="connsiteX8" fmla="*/ 1329004 w 1391634"/>
                <a:gd name="connsiteY8" fmla="*/ 100209 h 776614"/>
                <a:gd name="connsiteX9" fmla="*/ 1141113 w 1391634"/>
                <a:gd name="connsiteY9" fmla="*/ 37579 h 776614"/>
                <a:gd name="connsiteX10" fmla="*/ 1015853 w 1391634"/>
                <a:gd name="connsiteY10" fmla="*/ 0 h 776614"/>
                <a:gd name="connsiteX11" fmla="*/ 552390 w 1391634"/>
                <a:gd name="connsiteY11" fmla="*/ 25053 h 776614"/>
                <a:gd name="connsiteX12" fmla="*/ 452182 w 1391634"/>
                <a:gd name="connsiteY12" fmla="*/ 125261 h 776614"/>
                <a:gd name="connsiteX13" fmla="*/ 427130 w 1391634"/>
                <a:gd name="connsiteY13" fmla="*/ 187891 h 776614"/>
                <a:gd name="connsiteX14" fmla="*/ 364500 w 1391634"/>
                <a:gd name="connsiteY14" fmla="*/ 212943 h 776614"/>
                <a:gd name="connsiteX15" fmla="*/ 264291 w 1391634"/>
                <a:gd name="connsiteY15" fmla="*/ 275573 h 776614"/>
                <a:gd name="connsiteX16" fmla="*/ 239239 w 1391634"/>
                <a:gd name="connsiteY16" fmla="*/ 313151 h 776614"/>
                <a:gd name="connsiteX17" fmla="*/ 176609 w 1391634"/>
                <a:gd name="connsiteY17" fmla="*/ 338203 h 776614"/>
                <a:gd name="connsiteX18" fmla="*/ 76401 w 1391634"/>
                <a:gd name="connsiteY18" fmla="*/ 400833 h 776614"/>
                <a:gd name="connsiteX19" fmla="*/ 13771 w 1391634"/>
                <a:gd name="connsiteY19" fmla="*/ 688932 h 776614"/>
                <a:gd name="connsiteX0" fmla="*/ 13771 w 1391634"/>
                <a:gd name="connsiteY0" fmla="*/ 688932 h 776614"/>
                <a:gd name="connsiteX1" fmla="*/ 351974 w 1391634"/>
                <a:gd name="connsiteY1" fmla="*/ 713984 h 776614"/>
                <a:gd name="connsiteX2" fmla="*/ 602494 w 1391634"/>
                <a:gd name="connsiteY2" fmla="*/ 776614 h 776614"/>
                <a:gd name="connsiteX3" fmla="*/ 1266374 w 1391634"/>
                <a:gd name="connsiteY3" fmla="*/ 663880 h 776614"/>
                <a:gd name="connsiteX4" fmla="*/ 1354056 w 1391634"/>
                <a:gd name="connsiteY4" fmla="*/ 475990 h 776614"/>
                <a:gd name="connsiteX5" fmla="*/ 1391634 w 1391634"/>
                <a:gd name="connsiteY5" fmla="*/ 375781 h 776614"/>
                <a:gd name="connsiteX6" fmla="*/ 1366582 w 1391634"/>
                <a:gd name="connsiteY6" fmla="*/ 125261 h 776614"/>
                <a:gd name="connsiteX7" fmla="*/ 1329004 w 1391634"/>
                <a:gd name="connsiteY7" fmla="*/ 100209 h 776614"/>
                <a:gd name="connsiteX8" fmla="*/ 1141113 w 1391634"/>
                <a:gd name="connsiteY8" fmla="*/ 37579 h 776614"/>
                <a:gd name="connsiteX9" fmla="*/ 1015853 w 1391634"/>
                <a:gd name="connsiteY9" fmla="*/ 0 h 776614"/>
                <a:gd name="connsiteX10" fmla="*/ 552390 w 1391634"/>
                <a:gd name="connsiteY10" fmla="*/ 25053 h 776614"/>
                <a:gd name="connsiteX11" fmla="*/ 452182 w 1391634"/>
                <a:gd name="connsiteY11" fmla="*/ 125261 h 776614"/>
                <a:gd name="connsiteX12" fmla="*/ 427130 w 1391634"/>
                <a:gd name="connsiteY12" fmla="*/ 187891 h 776614"/>
                <a:gd name="connsiteX13" fmla="*/ 364500 w 1391634"/>
                <a:gd name="connsiteY13" fmla="*/ 212943 h 776614"/>
                <a:gd name="connsiteX14" fmla="*/ 264291 w 1391634"/>
                <a:gd name="connsiteY14" fmla="*/ 275573 h 776614"/>
                <a:gd name="connsiteX15" fmla="*/ 239239 w 1391634"/>
                <a:gd name="connsiteY15" fmla="*/ 313151 h 776614"/>
                <a:gd name="connsiteX16" fmla="*/ 176609 w 1391634"/>
                <a:gd name="connsiteY16" fmla="*/ 338203 h 776614"/>
                <a:gd name="connsiteX17" fmla="*/ 76401 w 1391634"/>
                <a:gd name="connsiteY17" fmla="*/ 400833 h 776614"/>
                <a:gd name="connsiteX18" fmla="*/ 13771 w 1391634"/>
                <a:gd name="connsiteY18" fmla="*/ 688932 h 776614"/>
                <a:gd name="connsiteX0" fmla="*/ 13771 w 1391634"/>
                <a:gd name="connsiteY0" fmla="*/ 688932 h 722602"/>
                <a:gd name="connsiteX1" fmla="*/ 351974 w 1391634"/>
                <a:gd name="connsiteY1" fmla="*/ 713984 h 722602"/>
                <a:gd name="connsiteX2" fmla="*/ 1266374 w 1391634"/>
                <a:gd name="connsiteY2" fmla="*/ 663880 h 722602"/>
                <a:gd name="connsiteX3" fmla="*/ 1354056 w 1391634"/>
                <a:gd name="connsiteY3" fmla="*/ 475990 h 722602"/>
                <a:gd name="connsiteX4" fmla="*/ 1391634 w 1391634"/>
                <a:gd name="connsiteY4" fmla="*/ 375781 h 722602"/>
                <a:gd name="connsiteX5" fmla="*/ 1366582 w 1391634"/>
                <a:gd name="connsiteY5" fmla="*/ 125261 h 722602"/>
                <a:gd name="connsiteX6" fmla="*/ 1329004 w 1391634"/>
                <a:gd name="connsiteY6" fmla="*/ 100209 h 722602"/>
                <a:gd name="connsiteX7" fmla="*/ 1141113 w 1391634"/>
                <a:gd name="connsiteY7" fmla="*/ 37579 h 722602"/>
                <a:gd name="connsiteX8" fmla="*/ 1015853 w 1391634"/>
                <a:gd name="connsiteY8" fmla="*/ 0 h 722602"/>
                <a:gd name="connsiteX9" fmla="*/ 552390 w 1391634"/>
                <a:gd name="connsiteY9" fmla="*/ 25053 h 722602"/>
                <a:gd name="connsiteX10" fmla="*/ 452182 w 1391634"/>
                <a:gd name="connsiteY10" fmla="*/ 125261 h 722602"/>
                <a:gd name="connsiteX11" fmla="*/ 427130 w 1391634"/>
                <a:gd name="connsiteY11" fmla="*/ 187891 h 722602"/>
                <a:gd name="connsiteX12" fmla="*/ 364500 w 1391634"/>
                <a:gd name="connsiteY12" fmla="*/ 212943 h 722602"/>
                <a:gd name="connsiteX13" fmla="*/ 264291 w 1391634"/>
                <a:gd name="connsiteY13" fmla="*/ 275573 h 722602"/>
                <a:gd name="connsiteX14" fmla="*/ 239239 w 1391634"/>
                <a:gd name="connsiteY14" fmla="*/ 313151 h 722602"/>
                <a:gd name="connsiteX15" fmla="*/ 176609 w 1391634"/>
                <a:gd name="connsiteY15" fmla="*/ 338203 h 722602"/>
                <a:gd name="connsiteX16" fmla="*/ 76401 w 1391634"/>
                <a:gd name="connsiteY16" fmla="*/ 400833 h 722602"/>
                <a:gd name="connsiteX17" fmla="*/ 13771 w 1391634"/>
                <a:gd name="connsiteY17" fmla="*/ 688932 h 722602"/>
                <a:gd name="connsiteX0" fmla="*/ 14966 w 1392829"/>
                <a:gd name="connsiteY0" fmla="*/ 688932 h 722602"/>
                <a:gd name="connsiteX1" fmla="*/ 353169 w 1392829"/>
                <a:gd name="connsiteY1" fmla="*/ 713984 h 722602"/>
                <a:gd name="connsiteX2" fmla="*/ 1267569 w 1392829"/>
                <a:gd name="connsiteY2" fmla="*/ 663880 h 722602"/>
                <a:gd name="connsiteX3" fmla="*/ 1355251 w 1392829"/>
                <a:gd name="connsiteY3" fmla="*/ 475990 h 722602"/>
                <a:gd name="connsiteX4" fmla="*/ 1392829 w 1392829"/>
                <a:gd name="connsiteY4" fmla="*/ 375781 h 722602"/>
                <a:gd name="connsiteX5" fmla="*/ 1367777 w 1392829"/>
                <a:gd name="connsiteY5" fmla="*/ 125261 h 722602"/>
                <a:gd name="connsiteX6" fmla="*/ 1330199 w 1392829"/>
                <a:gd name="connsiteY6" fmla="*/ 100209 h 722602"/>
                <a:gd name="connsiteX7" fmla="*/ 1142308 w 1392829"/>
                <a:gd name="connsiteY7" fmla="*/ 37579 h 722602"/>
                <a:gd name="connsiteX8" fmla="*/ 1017048 w 1392829"/>
                <a:gd name="connsiteY8" fmla="*/ 0 h 722602"/>
                <a:gd name="connsiteX9" fmla="*/ 553585 w 1392829"/>
                <a:gd name="connsiteY9" fmla="*/ 25053 h 722602"/>
                <a:gd name="connsiteX10" fmla="*/ 453377 w 1392829"/>
                <a:gd name="connsiteY10" fmla="*/ 125261 h 722602"/>
                <a:gd name="connsiteX11" fmla="*/ 428325 w 1392829"/>
                <a:gd name="connsiteY11" fmla="*/ 187891 h 722602"/>
                <a:gd name="connsiteX12" fmla="*/ 365695 w 1392829"/>
                <a:gd name="connsiteY12" fmla="*/ 212943 h 722602"/>
                <a:gd name="connsiteX13" fmla="*/ 265486 w 1392829"/>
                <a:gd name="connsiteY13" fmla="*/ 275573 h 722602"/>
                <a:gd name="connsiteX14" fmla="*/ 240434 w 1392829"/>
                <a:gd name="connsiteY14" fmla="*/ 313151 h 722602"/>
                <a:gd name="connsiteX15" fmla="*/ 77596 w 1392829"/>
                <a:gd name="connsiteY15" fmla="*/ 400833 h 722602"/>
                <a:gd name="connsiteX16" fmla="*/ 14966 w 1392829"/>
                <a:gd name="connsiteY16" fmla="*/ 688932 h 722602"/>
                <a:gd name="connsiteX0" fmla="*/ 14966 w 1392829"/>
                <a:gd name="connsiteY0" fmla="*/ 688932 h 722602"/>
                <a:gd name="connsiteX1" fmla="*/ 353169 w 1392829"/>
                <a:gd name="connsiteY1" fmla="*/ 713984 h 722602"/>
                <a:gd name="connsiteX2" fmla="*/ 1267569 w 1392829"/>
                <a:gd name="connsiteY2" fmla="*/ 663880 h 722602"/>
                <a:gd name="connsiteX3" fmla="*/ 1355251 w 1392829"/>
                <a:gd name="connsiteY3" fmla="*/ 475990 h 722602"/>
                <a:gd name="connsiteX4" fmla="*/ 1392829 w 1392829"/>
                <a:gd name="connsiteY4" fmla="*/ 375781 h 722602"/>
                <a:gd name="connsiteX5" fmla="*/ 1367777 w 1392829"/>
                <a:gd name="connsiteY5" fmla="*/ 125261 h 722602"/>
                <a:gd name="connsiteX6" fmla="*/ 1330199 w 1392829"/>
                <a:gd name="connsiteY6" fmla="*/ 100209 h 722602"/>
                <a:gd name="connsiteX7" fmla="*/ 1142308 w 1392829"/>
                <a:gd name="connsiteY7" fmla="*/ 37579 h 722602"/>
                <a:gd name="connsiteX8" fmla="*/ 1017048 w 1392829"/>
                <a:gd name="connsiteY8" fmla="*/ 0 h 722602"/>
                <a:gd name="connsiteX9" fmla="*/ 553585 w 1392829"/>
                <a:gd name="connsiteY9" fmla="*/ 25053 h 722602"/>
                <a:gd name="connsiteX10" fmla="*/ 453377 w 1392829"/>
                <a:gd name="connsiteY10" fmla="*/ 125261 h 722602"/>
                <a:gd name="connsiteX11" fmla="*/ 428325 w 1392829"/>
                <a:gd name="connsiteY11" fmla="*/ 187891 h 722602"/>
                <a:gd name="connsiteX12" fmla="*/ 365695 w 1392829"/>
                <a:gd name="connsiteY12" fmla="*/ 212943 h 722602"/>
                <a:gd name="connsiteX13" fmla="*/ 265486 w 1392829"/>
                <a:gd name="connsiteY13" fmla="*/ 275573 h 722602"/>
                <a:gd name="connsiteX14" fmla="*/ 240434 w 1392829"/>
                <a:gd name="connsiteY14" fmla="*/ 313151 h 722602"/>
                <a:gd name="connsiteX15" fmla="*/ 77596 w 1392829"/>
                <a:gd name="connsiteY15" fmla="*/ 400833 h 722602"/>
                <a:gd name="connsiteX16" fmla="*/ 14966 w 1392829"/>
                <a:gd name="connsiteY16" fmla="*/ 688932 h 722602"/>
                <a:gd name="connsiteX0" fmla="*/ 15493 w 1393356"/>
                <a:gd name="connsiteY0" fmla="*/ 688932 h 722602"/>
                <a:gd name="connsiteX1" fmla="*/ 353696 w 1393356"/>
                <a:gd name="connsiteY1" fmla="*/ 713984 h 722602"/>
                <a:gd name="connsiteX2" fmla="*/ 1268096 w 1393356"/>
                <a:gd name="connsiteY2" fmla="*/ 663880 h 722602"/>
                <a:gd name="connsiteX3" fmla="*/ 1355778 w 1393356"/>
                <a:gd name="connsiteY3" fmla="*/ 475990 h 722602"/>
                <a:gd name="connsiteX4" fmla="*/ 1393356 w 1393356"/>
                <a:gd name="connsiteY4" fmla="*/ 375781 h 722602"/>
                <a:gd name="connsiteX5" fmla="*/ 1368304 w 1393356"/>
                <a:gd name="connsiteY5" fmla="*/ 125261 h 722602"/>
                <a:gd name="connsiteX6" fmla="*/ 1330726 w 1393356"/>
                <a:gd name="connsiteY6" fmla="*/ 100209 h 722602"/>
                <a:gd name="connsiteX7" fmla="*/ 1142835 w 1393356"/>
                <a:gd name="connsiteY7" fmla="*/ 37579 h 722602"/>
                <a:gd name="connsiteX8" fmla="*/ 1017575 w 1393356"/>
                <a:gd name="connsiteY8" fmla="*/ 0 h 722602"/>
                <a:gd name="connsiteX9" fmla="*/ 554112 w 1393356"/>
                <a:gd name="connsiteY9" fmla="*/ 25053 h 722602"/>
                <a:gd name="connsiteX10" fmla="*/ 453904 w 1393356"/>
                <a:gd name="connsiteY10" fmla="*/ 125261 h 722602"/>
                <a:gd name="connsiteX11" fmla="*/ 428852 w 1393356"/>
                <a:gd name="connsiteY11" fmla="*/ 187891 h 722602"/>
                <a:gd name="connsiteX12" fmla="*/ 366222 w 1393356"/>
                <a:gd name="connsiteY12" fmla="*/ 212943 h 722602"/>
                <a:gd name="connsiteX13" fmla="*/ 266013 w 1393356"/>
                <a:gd name="connsiteY13" fmla="*/ 275573 h 722602"/>
                <a:gd name="connsiteX14" fmla="*/ 78123 w 1393356"/>
                <a:gd name="connsiteY14" fmla="*/ 400833 h 722602"/>
                <a:gd name="connsiteX15" fmla="*/ 15493 w 1393356"/>
                <a:gd name="connsiteY15" fmla="*/ 688932 h 722602"/>
                <a:gd name="connsiteX0" fmla="*/ 17928 w 1395791"/>
                <a:gd name="connsiteY0" fmla="*/ 688932 h 722602"/>
                <a:gd name="connsiteX1" fmla="*/ 356131 w 1395791"/>
                <a:gd name="connsiteY1" fmla="*/ 713984 h 722602"/>
                <a:gd name="connsiteX2" fmla="*/ 1270531 w 1395791"/>
                <a:gd name="connsiteY2" fmla="*/ 663880 h 722602"/>
                <a:gd name="connsiteX3" fmla="*/ 1358213 w 1395791"/>
                <a:gd name="connsiteY3" fmla="*/ 475990 h 722602"/>
                <a:gd name="connsiteX4" fmla="*/ 1395791 w 1395791"/>
                <a:gd name="connsiteY4" fmla="*/ 375781 h 722602"/>
                <a:gd name="connsiteX5" fmla="*/ 1370739 w 1395791"/>
                <a:gd name="connsiteY5" fmla="*/ 125261 h 722602"/>
                <a:gd name="connsiteX6" fmla="*/ 1333161 w 1395791"/>
                <a:gd name="connsiteY6" fmla="*/ 100209 h 722602"/>
                <a:gd name="connsiteX7" fmla="*/ 1145270 w 1395791"/>
                <a:gd name="connsiteY7" fmla="*/ 37579 h 722602"/>
                <a:gd name="connsiteX8" fmla="*/ 1020010 w 1395791"/>
                <a:gd name="connsiteY8" fmla="*/ 0 h 722602"/>
                <a:gd name="connsiteX9" fmla="*/ 556547 w 1395791"/>
                <a:gd name="connsiteY9" fmla="*/ 25053 h 722602"/>
                <a:gd name="connsiteX10" fmla="*/ 456339 w 1395791"/>
                <a:gd name="connsiteY10" fmla="*/ 125261 h 722602"/>
                <a:gd name="connsiteX11" fmla="*/ 431287 w 1395791"/>
                <a:gd name="connsiteY11" fmla="*/ 187891 h 722602"/>
                <a:gd name="connsiteX12" fmla="*/ 368657 w 1395791"/>
                <a:gd name="connsiteY12" fmla="*/ 212943 h 722602"/>
                <a:gd name="connsiteX13" fmla="*/ 80558 w 1395791"/>
                <a:gd name="connsiteY13" fmla="*/ 400833 h 722602"/>
                <a:gd name="connsiteX14" fmla="*/ 17928 w 1395791"/>
                <a:gd name="connsiteY14" fmla="*/ 688932 h 722602"/>
                <a:gd name="connsiteX0" fmla="*/ 17928 w 1395791"/>
                <a:gd name="connsiteY0" fmla="*/ 688932 h 722602"/>
                <a:gd name="connsiteX1" fmla="*/ 356131 w 1395791"/>
                <a:gd name="connsiteY1" fmla="*/ 713984 h 722602"/>
                <a:gd name="connsiteX2" fmla="*/ 1270531 w 1395791"/>
                <a:gd name="connsiteY2" fmla="*/ 663880 h 722602"/>
                <a:gd name="connsiteX3" fmla="*/ 1358213 w 1395791"/>
                <a:gd name="connsiteY3" fmla="*/ 475990 h 722602"/>
                <a:gd name="connsiteX4" fmla="*/ 1395791 w 1395791"/>
                <a:gd name="connsiteY4" fmla="*/ 375781 h 722602"/>
                <a:gd name="connsiteX5" fmla="*/ 1370739 w 1395791"/>
                <a:gd name="connsiteY5" fmla="*/ 125261 h 722602"/>
                <a:gd name="connsiteX6" fmla="*/ 1333161 w 1395791"/>
                <a:gd name="connsiteY6" fmla="*/ 100209 h 722602"/>
                <a:gd name="connsiteX7" fmla="*/ 1145270 w 1395791"/>
                <a:gd name="connsiteY7" fmla="*/ 37579 h 722602"/>
                <a:gd name="connsiteX8" fmla="*/ 1020010 w 1395791"/>
                <a:gd name="connsiteY8" fmla="*/ 0 h 722602"/>
                <a:gd name="connsiteX9" fmla="*/ 556547 w 1395791"/>
                <a:gd name="connsiteY9" fmla="*/ 25053 h 722602"/>
                <a:gd name="connsiteX10" fmla="*/ 456339 w 1395791"/>
                <a:gd name="connsiteY10" fmla="*/ 125261 h 722602"/>
                <a:gd name="connsiteX11" fmla="*/ 368657 w 1395791"/>
                <a:gd name="connsiteY11" fmla="*/ 212943 h 722602"/>
                <a:gd name="connsiteX12" fmla="*/ 80558 w 1395791"/>
                <a:gd name="connsiteY12" fmla="*/ 400833 h 722602"/>
                <a:gd name="connsiteX13" fmla="*/ 17928 w 1395791"/>
                <a:gd name="connsiteY13" fmla="*/ 688932 h 722602"/>
                <a:gd name="connsiteX0" fmla="*/ 20547 w 1398410"/>
                <a:gd name="connsiteY0" fmla="*/ 688932 h 722602"/>
                <a:gd name="connsiteX1" fmla="*/ 358750 w 1398410"/>
                <a:gd name="connsiteY1" fmla="*/ 713984 h 722602"/>
                <a:gd name="connsiteX2" fmla="*/ 1273150 w 1398410"/>
                <a:gd name="connsiteY2" fmla="*/ 663880 h 722602"/>
                <a:gd name="connsiteX3" fmla="*/ 1360832 w 1398410"/>
                <a:gd name="connsiteY3" fmla="*/ 475990 h 722602"/>
                <a:gd name="connsiteX4" fmla="*/ 1398410 w 1398410"/>
                <a:gd name="connsiteY4" fmla="*/ 375781 h 722602"/>
                <a:gd name="connsiteX5" fmla="*/ 1373358 w 1398410"/>
                <a:gd name="connsiteY5" fmla="*/ 125261 h 722602"/>
                <a:gd name="connsiteX6" fmla="*/ 1335780 w 1398410"/>
                <a:gd name="connsiteY6" fmla="*/ 100209 h 722602"/>
                <a:gd name="connsiteX7" fmla="*/ 1147889 w 1398410"/>
                <a:gd name="connsiteY7" fmla="*/ 37579 h 722602"/>
                <a:gd name="connsiteX8" fmla="*/ 1022629 w 1398410"/>
                <a:gd name="connsiteY8" fmla="*/ 0 h 722602"/>
                <a:gd name="connsiteX9" fmla="*/ 559166 w 1398410"/>
                <a:gd name="connsiteY9" fmla="*/ 25053 h 722602"/>
                <a:gd name="connsiteX10" fmla="*/ 458958 w 1398410"/>
                <a:gd name="connsiteY10" fmla="*/ 125261 h 722602"/>
                <a:gd name="connsiteX11" fmla="*/ 83177 w 1398410"/>
                <a:gd name="connsiteY11" fmla="*/ 400833 h 722602"/>
                <a:gd name="connsiteX12" fmla="*/ 20547 w 1398410"/>
                <a:gd name="connsiteY12" fmla="*/ 688932 h 722602"/>
                <a:gd name="connsiteX0" fmla="*/ 20547 w 1398410"/>
                <a:gd name="connsiteY0" fmla="*/ 688932 h 722602"/>
                <a:gd name="connsiteX1" fmla="*/ 358750 w 1398410"/>
                <a:gd name="connsiteY1" fmla="*/ 713984 h 722602"/>
                <a:gd name="connsiteX2" fmla="*/ 1273150 w 1398410"/>
                <a:gd name="connsiteY2" fmla="*/ 663880 h 722602"/>
                <a:gd name="connsiteX3" fmla="*/ 1360832 w 1398410"/>
                <a:gd name="connsiteY3" fmla="*/ 475990 h 722602"/>
                <a:gd name="connsiteX4" fmla="*/ 1398410 w 1398410"/>
                <a:gd name="connsiteY4" fmla="*/ 375781 h 722602"/>
                <a:gd name="connsiteX5" fmla="*/ 1373358 w 1398410"/>
                <a:gd name="connsiteY5" fmla="*/ 125261 h 722602"/>
                <a:gd name="connsiteX6" fmla="*/ 1335780 w 1398410"/>
                <a:gd name="connsiteY6" fmla="*/ 100209 h 722602"/>
                <a:gd name="connsiteX7" fmla="*/ 1147889 w 1398410"/>
                <a:gd name="connsiteY7" fmla="*/ 37579 h 722602"/>
                <a:gd name="connsiteX8" fmla="*/ 1022629 w 1398410"/>
                <a:gd name="connsiteY8" fmla="*/ 0 h 722602"/>
                <a:gd name="connsiteX9" fmla="*/ 559166 w 1398410"/>
                <a:gd name="connsiteY9" fmla="*/ 25053 h 722602"/>
                <a:gd name="connsiteX10" fmla="*/ 458958 w 1398410"/>
                <a:gd name="connsiteY10" fmla="*/ 125261 h 722602"/>
                <a:gd name="connsiteX11" fmla="*/ 83177 w 1398410"/>
                <a:gd name="connsiteY11" fmla="*/ 400833 h 722602"/>
                <a:gd name="connsiteX12" fmla="*/ 20547 w 1398410"/>
                <a:gd name="connsiteY12" fmla="*/ 688932 h 722602"/>
                <a:gd name="connsiteX0" fmla="*/ 24173 w 1402036"/>
                <a:gd name="connsiteY0" fmla="*/ 699181 h 732851"/>
                <a:gd name="connsiteX1" fmla="*/ 362376 w 1402036"/>
                <a:gd name="connsiteY1" fmla="*/ 724233 h 732851"/>
                <a:gd name="connsiteX2" fmla="*/ 1276776 w 1402036"/>
                <a:gd name="connsiteY2" fmla="*/ 674129 h 732851"/>
                <a:gd name="connsiteX3" fmla="*/ 1364458 w 1402036"/>
                <a:gd name="connsiteY3" fmla="*/ 486239 h 732851"/>
                <a:gd name="connsiteX4" fmla="*/ 1402036 w 1402036"/>
                <a:gd name="connsiteY4" fmla="*/ 386030 h 732851"/>
                <a:gd name="connsiteX5" fmla="*/ 1376984 w 1402036"/>
                <a:gd name="connsiteY5" fmla="*/ 135510 h 732851"/>
                <a:gd name="connsiteX6" fmla="*/ 1339406 w 1402036"/>
                <a:gd name="connsiteY6" fmla="*/ 110458 h 732851"/>
                <a:gd name="connsiteX7" fmla="*/ 1151515 w 1402036"/>
                <a:gd name="connsiteY7" fmla="*/ 47828 h 732851"/>
                <a:gd name="connsiteX8" fmla="*/ 1026255 w 1402036"/>
                <a:gd name="connsiteY8" fmla="*/ 10249 h 732851"/>
                <a:gd name="connsiteX9" fmla="*/ 562792 w 1402036"/>
                <a:gd name="connsiteY9" fmla="*/ 35302 h 732851"/>
                <a:gd name="connsiteX10" fmla="*/ 86803 w 1402036"/>
                <a:gd name="connsiteY10" fmla="*/ 411082 h 732851"/>
                <a:gd name="connsiteX11" fmla="*/ 24173 w 1402036"/>
                <a:gd name="connsiteY11" fmla="*/ 699181 h 732851"/>
                <a:gd name="connsiteX0" fmla="*/ 24173 w 1402036"/>
                <a:gd name="connsiteY0" fmla="*/ 699181 h 732851"/>
                <a:gd name="connsiteX1" fmla="*/ 362376 w 1402036"/>
                <a:gd name="connsiteY1" fmla="*/ 724233 h 732851"/>
                <a:gd name="connsiteX2" fmla="*/ 1276776 w 1402036"/>
                <a:gd name="connsiteY2" fmla="*/ 674129 h 732851"/>
                <a:gd name="connsiteX3" fmla="*/ 1364458 w 1402036"/>
                <a:gd name="connsiteY3" fmla="*/ 486239 h 732851"/>
                <a:gd name="connsiteX4" fmla="*/ 1402036 w 1402036"/>
                <a:gd name="connsiteY4" fmla="*/ 386030 h 732851"/>
                <a:gd name="connsiteX5" fmla="*/ 1376984 w 1402036"/>
                <a:gd name="connsiteY5" fmla="*/ 135510 h 732851"/>
                <a:gd name="connsiteX6" fmla="*/ 1339406 w 1402036"/>
                <a:gd name="connsiteY6" fmla="*/ 110458 h 732851"/>
                <a:gd name="connsiteX7" fmla="*/ 1151515 w 1402036"/>
                <a:gd name="connsiteY7" fmla="*/ 47828 h 732851"/>
                <a:gd name="connsiteX8" fmla="*/ 1026255 w 1402036"/>
                <a:gd name="connsiteY8" fmla="*/ 10249 h 732851"/>
                <a:gd name="connsiteX9" fmla="*/ 562792 w 1402036"/>
                <a:gd name="connsiteY9" fmla="*/ 35302 h 732851"/>
                <a:gd name="connsiteX10" fmla="*/ 86803 w 1402036"/>
                <a:gd name="connsiteY10" fmla="*/ 411082 h 732851"/>
                <a:gd name="connsiteX11" fmla="*/ 24173 w 1402036"/>
                <a:gd name="connsiteY11" fmla="*/ 699181 h 732851"/>
                <a:gd name="connsiteX0" fmla="*/ 48546 w 1426409"/>
                <a:gd name="connsiteY0" fmla="*/ 688932 h 722602"/>
                <a:gd name="connsiteX1" fmla="*/ 386749 w 1426409"/>
                <a:gd name="connsiteY1" fmla="*/ 713984 h 722602"/>
                <a:gd name="connsiteX2" fmla="*/ 1301149 w 1426409"/>
                <a:gd name="connsiteY2" fmla="*/ 663880 h 722602"/>
                <a:gd name="connsiteX3" fmla="*/ 1388831 w 1426409"/>
                <a:gd name="connsiteY3" fmla="*/ 475990 h 722602"/>
                <a:gd name="connsiteX4" fmla="*/ 1426409 w 1426409"/>
                <a:gd name="connsiteY4" fmla="*/ 375781 h 722602"/>
                <a:gd name="connsiteX5" fmla="*/ 1401357 w 1426409"/>
                <a:gd name="connsiteY5" fmla="*/ 125261 h 722602"/>
                <a:gd name="connsiteX6" fmla="*/ 1363779 w 1426409"/>
                <a:gd name="connsiteY6" fmla="*/ 100209 h 722602"/>
                <a:gd name="connsiteX7" fmla="*/ 1175888 w 1426409"/>
                <a:gd name="connsiteY7" fmla="*/ 37579 h 722602"/>
                <a:gd name="connsiteX8" fmla="*/ 1050628 w 1426409"/>
                <a:gd name="connsiteY8" fmla="*/ 0 h 722602"/>
                <a:gd name="connsiteX9" fmla="*/ 111176 w 1426409"/>
                <a:gd name="connsiteY9" fmla="*/ 400833 h 722602"/>
                <a:gd name="connsiteX10" fmla="*/ 48546 w 1426409"/>
                <a:gd name="connsiteY10" fmla="*/ 688932 h 722602"/>
                <a:gd name="connsiteX0" fmla="*/ 48546 w 1426409"/>
                <a:gd name="connsiteY0" fmla="*/ 688932 h 722602"/>
                <a:gd name="connsiteX1" fmla="*/ 386749 w 1426409"/>
                <a:gd name="connsiteY1" fmla="*/ 713984 h 722602"/>
                <a:gd name="connsiteX2" fmla="*/ 1301149 w 1426409"/>
                <a:gd name="connsiteY2" fmla="*/ 663880 h 722602"/>
                <a:gd name="connsiteX3" fmla="*/ 1388831 w 1426409"/>
                <a:gd name="connsiteY3" fmla="*/ 475990 h 722602"/>
                <a:gd name="connsiteX4" fmla="*/ 1426409 w 1426409"/>
                <a:gd name="connsiteY4" fmla="*/ 375781 h 722602"/>
                <a:gd name="connsiteX5" fmla="*/ 1401357 w 1426409"/>
                <a:gd name="connsiteY5" fmla="*/ 125261 h 722602"/>
                <a:gd name="connsiteX6" fmla="*/ 1363779 w 1426409"/>
                <a:gd name="connsiteY6" fmla="*/ 100209 h 722602"/>
                <a:gd name="connsiteX7" fmla="*/ 1175888 w 1426409"/>
                <a:gd name="connsiteY7" fmla="*/ 37579 h 722602"/>
                <a:gd name="connsiteX8" fmla="*/ 1050628 w 1426409"/>
                <a:gd name="connsiteY8" fmla="*/ 0 h 722602"/>
                <a:gd name="connsiteX9" fmla="*/ 111176 w 1426409"/>
                <a:gd name="connsiteY9" fmla="*/ 400833 h 722602"/>
                <a:gd name="connsiteX10" fmla="*/ 48546 w 1426409"/>
                <a:gd name="connsiteY10" fmla="*/ 688932 h 722602"/>
                <a:gd name="connsiteX0" fmla="*/ 56477 w 1434340"/>
                <a:gd name="connsiteY0" fmla="*/ 669470 h 703140"/>
                <a:gd name="connsiteX1" fmla="*/ 394680 w 1434340"/>
                <a:gd name="connsiteY1" fmla="*/ 694522 h 703140"/>
                <a:gd name="connsiteX2" fmla="*/ 1309080 w 1434340"/>
                <a:gd name="connsiteY2" fmla="*/ 644418 h 703140"/>
                <a:gd name="connsiteX3" fmla="*/ 1396762 w 1434340"/>
                <a:gd name="connsiteY3" fmla="*/ 456528 h 703140"/>
                <a:gd name="connsiteX4" fmla="*/ 1434340 w 1434340"/>
                <a:gd name="connsiteY4" fmla="*/ 356319 h 703140"/>
                <a:gd name="connsiteX5" fmla="*/ 1409288 w 1434340"/>
                <a:gd name="connsiteY5" fmla="*/ 105799 h 703140"/>
                <a:gd name="connsiteX6" fmla="*/ 1371710 w 1434340"/>
                <a:gd name="connsiteY6" fmla="*/ 80747 h 703140"/>
                <a:gd name="connsiteX7" fmla="*/ 1183819 w 1434340"/>
                <a:gd name="connsiteY7" fmla="*/ 18117 h 703140"/>
                <a:gd name="connsiteX8" fmla="*/ 119107 w 1434340"/>
                <a:gd name="connsiteY8" fmla="*/ 381371 h 703140"/>
                <a:gd name="connsiteX9" fmla="*/ 56477 w 1434340"/>
                <a:gd name="connsiteY9" fmla="*/ 669470 h 703140"/>
                <a:gd name="connsiteX0" fmla="*/ 56477 w 1434340"/>
                <a:gd name="connsiteY0" fmla="*/ 665329 h 698999"/>
                <a:gd name="connsiteX1" fmla="*/ 394680 w 1434340"/>
                <a:gd name="connsiteY1" fmla="*/ 690381 h 698999"/>
                <a:gd name="connsiteX2" fmla="*/ 1309080 w 1434340"/>
                <a:gd name="connsiteY2" fmla="*/ 640277 h 698999"/>
                <a:gd name="connsiteX3" fmla="*/ 1396762 w 1434340"/>
                <a:gd name="connsiteY3" fmla="*/ 452387 h 698999"/>
                <a:gd name="connsiteX4" fmla="*/ 1434340 w 1434340"/>
                <a:gd name="connsiteY4" fmla="*/ 352178 h 698999"/>
                <a:gd name="connsiteX5" fmla="*/ 1409288 w 1434340"/>
                <a:gd name="connsiteY5" fmla="*/ 101658 h 698999"/>
                <a:gd name="connsiteX6" fmla="*/ 1183819 w 1434340"/>
                <a:gd name="connsiteY6" fmla="*/ 13976 h 698999"/>
                <a:gd name="connsiteX7" fmla="*/ 119107 w 1434340"/>
                <a:gd name="connsiteY7" fmla="*/ 377230 h 698999"/>
                <a:gd name="connsiteX8" fmla="*/ 56477 w 1434340"/>
                <a:gd name="connsiteY8" fmla="*/ 665329 h 698999"/>
                <a:gd name="connsiteX0" fmla="*/ 56477 w 1434340"/>
                <a:gd name="connsiteY0" fmla="*/ 665329 h 698999"/>
                <a:gd name="connsiteX1" fmla="*/ 394680 w 1434340"/>
                <a:gd name="connsiteY1" fmla="*/ 690381 h 698999"/>
                <a:gd name="connsiteX2" fmla="*/ 1309080 w 1434340"/>
                <a:gd name="connsiteY2" fmla="*/ 640277 h 698999"/>
                <a:gd name="connsiteX3" fmla="*/ 1396762 w 1434340"/>
                <a:gd name="connsiteY3" fmla="*/ 452387 h 698999"/>
                <a:gd name="connsiteX4" fmla="*/ 1434340 w 1434340"/>
                <a:gd name="connsiteY4" fmla="*/ 352178 h 698999"/>
                <a:gd name="connsiteX5" fmla="*/ 1409288 w 1434340"/>
                <a:gd name="connsiteY5" fmla="*/ 101658 h 698999"/>
                <a:gd name="connsiteX6" fmla="*/ 1183819 w 1434340"/>
                <a:gd name="connsiteY6" fmla="*/ 13976 h 698999"/>
                <a:gd name="connsiteX7" fmla="*/ 119107 w 1434340"/>
                <a:gd name="connsiteY7" fmla="*/ 377230 h 698999"/>
                <a:gd name="connsiteX8" fmla="*/ 56477 w 1434340"/>
                <a:gd name="connsiteY8" fmla="*/ 665329 h 698999"/>
                <a:gd name="connsiteX0" fmla="*/ 56477 w 1434340"/>
                <a:gd name="connsiteY0" fmla="*/ 651402 h 685072"/>
                <a:gd name="connsiteX1" fmla="*/ 394680 w 1434340"/>
                <a:gd name="connsiteY1" fmla="*/ 676454 h 685072"/>
                <a:gd name="connsiteX2" fmla="*/ 1309080 w 1434340"/>
                <a:gd name="connsiteY2" fmla="*/ 626350 h 685072"/>
                <a:gd name="connsiteX3" fmla="*/ 1396762 w 1434340"/>
                <a:gd name="connsiteY3" fmla="*/ 438460 h 685072"/>
                <a:gd name="connsiteX4" fmla="*/ 1434340 w 1434340"/>
                <a:gd name="connsiteY4" fmla="*/ 338251 h 685072"/>
                <a:gd name="connsiteX5" fmla="*/ 1183819 w 1434340"/>
                <a:gd name="connsiteY5" fmla="*/ 49 h 685072"/>
                <a:gd name="connsiteX6" fmla="*/ 119107 w 1434340"/>
                <a:gd name="connsiteY6" fmla="*/ 363303 h 685072"/>
                <a:gd name="connsiteX7" fmla="*/ 56477 w 1434340"/>
                <a:gd name="connsiteY7" fmla="*/ 651402 h 685072"/>
                <a:gd name="connsiteX0" fmla="*/ 56477 w 1423823"/>
                <a:gd name="connsiteY0" fmla="*/ 651778 h 685448"/>
                <a:gd name="connsiteX1" fmla="*/ 394680 w 1423823"/>
                <a:gd name="connsiteY1" fmla="*/ 676830 h 685448"/>
                <a:gd name="connsiteX2" fmla="*/ 1309080 w 1423823"/>
                <a:gd name="connsiteY2" fmla="*/ 626726 h 685448"/>
                <a:gd name="connsiteX3" fmla="*/ 1396762 w 1423823"/>
                <a:gd name="connsiteY3" fmla="*/ 438836 h 685448"/>
                <a:gd name="connsiteX4" fmla="*/ 1183819 w 1423823"/>
                <a:gd name="connsiteY4" fmla="*/ 425 h 685448"/>
                <a:gd name="connsiteX5" fmla="*/ 119107 w 1423823"/>
                <a:gd name="connsiteY5" fmla="*/ 363679 h 685448"/>
                <a:gd name="connsiteX6" fmla="*/ 56477 w 1423823"/>
                <a:gd name="connsiteY6" fmla="*/ 651778 h 685448"/>
                <a:gd name="connsiteX0" fmla="*/ 56477 w 1423823"/>
                <a:gd name="connsiteY0" fmla="*/ 651778 h 685448"/>
                <a:gd name="connsiteX1" fmla="*/ 394680 w 1423823"/>
                <a:gd name="connsiteY1" fmla="*/ 676830 h 685448"/>
                <a:gd name="connsiteX2" fmla="*/ 1309080 w 1423823"/>
                <a:gd name="connsiteY2" fmla="*/ 626726 h 685448"/>
                <a:gd name="connsiteX3" fmla="*/ 1396762 w 1423823"/>
                <a:gd name="connsiteY3" fmla="*/ 438836 h 685448"/>
                <a:gd name="connsiteX4" fmla="*/ 1183819 w 1423823"/>
                <a:gd name="connsiteY4" fmla="*/ 425 h 685448"/>
                <a:gd name="connsiteX5" fmla="*/ 119107 w 1423823"/>
                <a:gd name="connsiteY5" fmla="*/ 363679 h 685448"/>
                <a:gd name="connsiteX6" fmla="*/ 56477 w 1423823"/>
                <a:gd name="connsiteY6" fmla="*/ 651778 h 685448"/>
                <a:gd name="connsiteX0" fmla="*/ 56477 w 1423823"/>
                <a:gd name="connsiteY0" fmla="*/ 651778 h 685448"/>
                <a:gd name="connsiteX1" fmla="*/ 394680 w 1423823"/>
                <a:gd name="connsiteY1" fmla="*/ 676830 h 685448"/>
                <a:gd name="connsiteX2" fmla="*/ 1309080 w 1423823"/>
                <a:gd name="connsiteY2" fmla="*/ 626726 h 685448"/>
                <a:gd name="connsiteX3" fmla="*/ 1396762 w 1423823"/>
                <a:gd name="connsiteY3" fmla="*/ 438836 h 685448"/>
                <a:gd name="connsiteX4" fmla="*/ 1183819 w 1423823"/>
                <a:gd name="connsiteY4" fmla="*/ 425 h 685448"/>
                <a:gd name="connsiteX5" fmla="*/ 119107 w 1423823"/>
                <a:gd name="connsiteY5" fmla="*/ 363679 h 685448"/>
                <a:gd name="connsiteX6" fmla="*/ 56477 w 1423823"/>
                <a:gd name="connsiteY6" fmla="*/ 651778 h 685448"/>
                <a:gd name="connsiteX0" fmla="*/ 56477 w 1379605"/>
                <a:gd name="connsiteY0" fmla="*/ 655714 h 696651"/>
                <a:gd name="connsiteX1" fmla="*/ 394680 w 1379605"/>
                <a:gd name="connsiteY1" fmla="*/ 680766 h 696651"/>
                <a:gd name="connsiteX2" fmla="*/ 1309080 w 1379605"/>
                <a:gd name="connsiteY2" fmla="*/ 630662 h 696651"/>
                <a:gd name="connsiteX3" fmla="*/ 1183819 w 1379605"/>
                <a:gd name="connsiteY3" fmla="*/ 4361 h 696651"/>
                <a:gd name="connsiteX4" fmla="*/ 119107 w 1379605"/>
                <a:gd name="connsiteY4" fmla="*/ 367615 h 696651"/>
                <a:gd name="connsiteX5" fmla="*/ 56477 w 1379605"/>
                <a:gd name="connsiteY5" fmla="*/ 655714 h 696651"/>
                <a:gd name="connsiteX0" fmla="*/ 56477 w 1793472"/>
                <a:gd name="connsiteY0" fmla="*/ 765940 h 814440"/>
                <a:gd name="connsiteX1" fmla="*/ 394680 w 1793472"/>
                <a:gd name="connsiteY1" fmla="*/ 790992 h 814440"/>
                <a:gd name="connsiteX2" fmla="*/ 1309080 w 1793472"/>
                <a:gd name="connsiteY2" fmla="*/ 740888 h 814440"/>
                <a:gd name="connsiteX3" fmla="*/ 1740410 w 1793472"/>
                <a:gd name="connsiteY3" fmla="*/ 3268 h 814440"/>
                <a:gd name="connsiteX4" fmla="*/ 119107 w 1793472"/>
                <a:gd name="connsiteY4" fmla="*/ 477841 h 814440"/>
                <a:gd name="connsiteX5" fmla="*/ 56477 w 1793472"/>
                <a:gd name="connsiteY5" fmla="*/ 765940 h 814440"/>
                <a:gd name="connsiteX0" fmla="*/ 16930 w 1748566"/>
                <a:gd name="connsiteY0" fmla="*/ 842561 h 908366"/>
                <a:gd name="connsiteX1" fmla="*/ 355133 w 1748566"/>
                <a:gd name="connsiteY1" fmla="*/ 867613 h 908366"/>
                <a:gd name="connsiteX2" fmla="*/ 1269533 w 1748566"/>
                <a:gd name="connsiteY2" fmla="*/ 817509 h 908366"/>
                <a:gd name="connsiteX3" fmla="*/ 1700863 w 1748566"/>
                <a:gd name="connsiteY3" fmla="*/ 79889 h 908366"/>
                <a:gd name="connsiteX4" fmla="*/ 167024 w 1748566"/>
                <a:gd name="connsiteY4" fmla="*/ 93287 h 908366"/>
                <a:gd name="connsiteX5" fmla="*/ 16930 w 1748566"/>
                <a:gd name="connsiteY5" fmla="*/ 842561 h 908366"/>
                <a:gd name="connsiteX0" fmla="*/ 16930 w 1875739"/>
                <a:gd name="connsiteY0" fmla="*/ 891172 h 1575038"/>
                <a:gd name="connsiteX1" fmla="*/ 355133 w 1875739"/>
                <a:gd name="connsiteY1" fmla="*/ 916224 h 1575038"/>
                <a:gd name="connsiteX2" fmla="*/ 1690952 w 1875739"/>
                <a:gd name="connsiteY2" fmla="*/ 1557884 h 1575038"/>
                <a:gd name="connsiteX3" fmla="*/ 1700863 w 1875739"/>
                <a:gd name="connsiteY3" fmla="*/ 128500 h 1575038"/>
                <a:gd name="connsiteX4" fmla="*/ 167024 w 1875739"/>
                <a:gd name="connsiteY4" fmla="*/ 141898 h 1575038"/>
                <a:gd name="connsiteX5" fmla="*/ 16930 w 1875739"/>
                <a:gd name="connsiteY5" fmla="*/ 891172 h 1575038"/>
                <a:gd name="connsiteX0" fmla="*/ 16930 w 1875739"/>
                <a:gd name="connsiteY0" fmla="*/ 891172 h 1575038"/>
                <a:gd name="connsiteX1" fmla="*/ 355133 w 1875739"/>
                <a:gd name="connsiteY1" fmla="*/ 916224 h 1575038"/>
                <a:gd name="connsiteX2" fmla="*/ 1690952 w 1875739"/>
                <a:gd name="connsiteY2" fmla="*/ 1557884 h 1575038"/>
                <a:gd name="connsiteX3" fmla="*/ 1700863 w 1875739"/>
                <a:gd name="connsiteY3" fmla="*/ 128500 h 1575038"/>
                <a:gd name="connsiteX4" fmla="*/ 167024 w 1875739"/>
                <a:gd name="connsiteY4" fmla="*/ 141898 h 1575038"/>
                <a:gd name="connsiteX5" fmla="*/ 16930 w 1875739"/>
                <a:gd name="connsiteY5" fmla="*/ 891172 h 1575038"/>
                <a:gd name="connsiteX0" fmla="*/ 16930 w 1809898"/>
                <a:gd name="connsiteY0" fmla="*/ 891172 h 1575038"/>
                <a:gd name="connsiteX1" fmla="*/ 355133 w 1809898"/>
                <a:gd name="connsiteY1" fmla="*/ 916224 h 1575038"/>
                <a:gd name="connsiteX2" fmla="*/ 1690952 w 1809898"/>
                <a:gd name="connsiteY2" fmla="*/ 1557884 h 1575038"/>
                <a:gd name="connsiteX3" fmla="*/ 1700863 w 1809898"/>
                <a:gd name="connsiteY3" fmla="*/ 128500 h 1575038"/>
                <a:gd name="connsiteX4" fmla="*/ 167024 w 1809898"/>
                <a:gd name="connsiteY4" fmla="*/ 141898 h 1575038"/>
                <a:gd name="connsiteX5" fmla="*/ 16930 w 1809898"/>
                <a:gd name="connsiteY5" fmla="*/ 891172 h 1575038"/>
                <a:gd name="connsiteX0" fmla="*/ 16930 w 1809898"/>
                <a:gd name="connsiteY0" fmla="*/ 891172 h 1575038"/>
                <a:gd name="connsiteX1" fmla="*/ 355133 w 1809898"/>
                <a:gd name="connsiteY1" fmla="*/ 916224 h 1575038"/>
                <a:gd name="connsiteX2" fmla="*/ 1690952 w 1809898"/>
                <a:gd name="connsiteY2" fmla="*/ 1557884 h 1575038"/>
                <a:gd name="connsiteX3" fmla="*/ 1700863 w 1809898"/>
                <a:gd name="connsiteY3" fmla="*/ 128500 h 1575038"/>
                <a:gd name="connsiteX4" fmla="*/ 167024 w 1809898"/>
                <a:gd name="connsiteY4" fmla="*/ 141898 h 1575038"/>
                <a:gd name="connsiteX5" fmla="*/ 16930 w 1809898"/>
                <a:gd name="connsiteY5" fmla="*/ 891172 h 1575038"/>
                <a:gd name="connsiteX0" fmla="*/ 16930 w 1809898"/>
                <a:gd name="connsiteY0" fmla="*/ 891172 h 1575038"/>
                <a:gd name="connsiteX1" fmla="*/ 355133 w 1809898"/>
                <a:gd name="connsiteY1" fmla="*/ 916224 h 1575038"/>
                <a:gd name="connsiteX2" fmla="*/ 1690952 w 1809898"/>
                <a:gd name="connsiteY2" fmla="*/ 1557884 h 1575038"/>
                <a:gd name="connsiteX3" fmla="*/ 1700863 w 1809898"/>
                <a:gd name="connsiteY3" fmla="*/ 128500 h 1575038"/>
                <a:gd name="connsiteX4" fmla="*/ 167024 w 1809898"/>
                <a:gd name="connsiteY4" fmla="*/ 141898 h 1575038"/>
                <a:gd name="connsiteX5" fmla="*/ 16930 w 1809898"/>
                <a:gd name="connsiteY5" fmla="*/ 891172 h 1575038"/>
                <a:gd name="connsiteX0" fmla="*/ 16930 w 1700863"/>
                <a:gd name="connsiteY0" fmla="*/ 891172 h 1575038"/>
                <a:gd name="connsiteX1" fmla="*/ 355133 w 1700863"/>
                <a:gd name="connsiteY1" fmla="*/ 916224 h 1575038"/>
                <a:gd name="connsiteX2" fmla="*/ 1690952 w 1700863"/>
                <a:gd name="connsiteY2" fmla="*/ 1557884 h 1575038"/>
                <a:gd name="connsiteX3" fmla="*/ 1700863 w 1700863"/>
                <a:gd name="connsiteY3" fmla="*/ 128500 h 1575038"/>
                <a:gd name="connsiteX4" fmla="*/ 167024 w 1700863"/>
                <a:gd name="connsiteY4" fmla="*/ 141898 h 1575038"/>
                <a:gd name="connsiteX5" fmla="*/ 16930 w 1700863"/>
                <a:gd name="connsiteY5" fmla="*/ 891172 h 1575038"/>
                <a:gd name="connsiteX0" fmla="*/ 16930 w 1700863"/>
                <a:gd name="connsiteY0" fmla="*/ 811842 h 1495708"/>
                <a:gd name="connsiteX1" fmla="*/ 355133 w 1700863"/>
                <a:gd name="connsiteY1" fmla="*/ 836894 h 1495708"/>
                <a:gd name="connsiteX2" fmla="*/ 1690952 w 1700863"/>
                <a:gd name="connsiteY2" fmla="*/ 1478554 h 1495708"/>
                <a:gd name="connsiteX3" fmla="*/ 1700863 w 1700863"/>
                <a:gd name="connsiteY3" fmla="*/ 49170 h 1495708"/>
                <a:gd name="connsiteX4" fmla="*/ 167024 w 1700863"/>
                <a:gd name="connsiteY4" fmla="*/ 62568 h 1495708"/>
                <a:gd name="connsiteX5" fmla="*/ 16930 w 1700863"/>
                <a:gd name="connsiteY5" fmla="*/ 811842 h 1495708"/>
                <a:gd name="connsiteX0" fmla="*/ 22158 w 1706091"/>
                <a:gd name="connsiteY0" fmla="*/ 838717 h 1522583"/>
                <a:gd name="connsiteX1" fmla="*/ 360361 w 1706091"/>
                <a:gd name="connsiteY1" fmla="*/ 863769 h 1522583"/>
                <a:gd name="connsiteX2" fmla="*/ 1696180 w 1706091"/>
                <a:gd name="connsiteY2" fmla="*/ 1505429 h 1522583"/>
                <a:gd name="connsiteX3" fmla="*/ 1706091 w 1706091"/>
                <a:gd name="connsiteY3" fmla="*/ 76045 h 1522583"/>
                <a:gd name="connsiteX4" fmla="*/ 156349 w 1706091"/>
                <a:gd name="connsiteY4" fmla="*/ 49687 h 1522583"/>
                <a:gd name="connsiteX5" fmla="*/ 22158 w 1706091"/>
                <a:gd name="connsiteY5" fmla="*/ 838717 h 1522583"/>
                <a:gd name="connsiteX0" fmla="*/ 22158 w 1706091"/>
                <a:gd name="connsiteY0" fmla="*/ 838717 h 1522583"/>
                <a:gd name="connsiteX1" fmla="*/ 360361 w 1706091"/>
                <a:gd name="connsiteY1" fmla="*/ 863769 h 1522583"/>
                <a:gd name="connsiteX2" fmla="*/ 1696180 w 1706091"/>
                <a:gd name="connsiteY2" fmla="*/ 1505429 h 1522583"/>
                <a:gd name="connsiteX3" fmla="*/ 1706091 w 1706091"/>
                <a:gd name="connsiteY3" fmla="*/ 76045 h 1522583"/>
                <a:gd name="connsiteX4" fmla="*/ 156349 w 1706091"/>
                <a:gd name="connsiteY4" fmla="*/ 49687 h 1522583"/>
                <a:gd name="connsiteX5" fmla="*/ 22158 w 1706091"/>
                <a:gd name="connsiteY5" fmla="*/ 838717 h 1522583"/>
                <a:gd name="connsiteX0" fmla="*/ 22158 w 1706091"/>
                <a:gd name="connsiteY0" fmla="*/ 789030 h 1472896"/>
                <a:gd name="connsiteX1" fmla="*/ 360361 w 1706091"/>
                <a:gd name="connsiteY1" fmla="*/ 814082 h 1472896"/>
                <a:gd name="connsiteX2" fmla="*/ 1696180 w 1706091"/>
                <a:gd name="connsiteY2" fmla="*/ 1455742 h 1472896"/>
                <a:gd name="connsiteX3" fmla="*/ 1706091 w 1706091"/>
                <a:gd name="connsiteY3" fmla="*/ 26358 h 1472896"/>
                <a:gd name="connsiteX4" fmla="*/ 156349 w 1706091"/>
                <a:gd name="connsiteY4" fmla="*/ 0 h 1472896"/>
                <a:gd name="connsiteX5" fmla="*/ 22158 w 1706091"/>
                <a:gd name="connsiteY5" fmla="*/ 789030 h 1472896"/>
                <a:gd name="connsiteX0" fmla="*/ 3995 w 1687928"/>
                <a:gd name="connsiteY0" fmla="*/ 789030 h 1472896"/>
                <a:gd name="connsiteX1" fmla="*/ 342198 w 1687928"/>
                <a:gd name="connsiteY1" fmla="*/ 814082 h 1472896"/>
                <a:gd name="connsiteX2" fmla="*/ 1678017 w 1687928"/>
                <a:gd name="connsiteY2" fmla="*/ 1455742 h 1472896"/>
                <a:gd name="connsiteX3" fmla="*/ 1687928 w 1687928"/>
                <a:gd name="connsiteY3" fmla="*/ 26358 h 1472896"/>
                <a:gd name="connsiteX4" fmla="*/ 138186 w 1687928"/>
                <a:gd name="connsiteY4" fmla="*/ 0 h 1472896"/>
                <a:gd name="connsiteX5" fmla="*/ 3995 w 1687928"/>
                <a:gd name="connsiteY5" fmla="*/ 789030 h 1472896"/>
                <a:gd name="connsiteX0" fmla="*/ 3995 w 1687928"/>
                <a:gd name="connsiteY0" fmla="*/ 789030 h 1472896"/>
                <a:gd name="connsiteX1" fmla="*/ 342198 w 1687928"/>
                <a:gd name="connsiteY1" fmla="*/ 814082 h 1472896"/>
                <a:gd name="connsiteX2" fmla="*/ 1678017 w 1687928"/>
                <a:gd name="connsiteY2" fmla="*/ 1455742 h 1472896"/>
                <a:gd name="connsiteX3" fmla="*/ 1687928 w 1687928"/>
                <a:gd name="connsiteY3" fmla="*/ 26358 h 1472896"/>
                <a:gd name="connsiteX4" fmla="*/ 138186 w 1687928"/>
                <a:gd name="connsiteY4" fmla="*/ 0 h 1472896"/>
                <a:gd name="connsiteX5" fmla="*/ 3995 w 1687928"/>
                <a:gd name="connsiteY5" fmla="*/ 789030 h 1472896"/>
                <a:gd name="connsiteX0" fmla="*/ 0 w 1683933"/>
                <a:gd name="connsiteY0" fmla="*/ 789030 h 1472896"/>
                <a:gd name="connsiteX1" fmla="*/ 338203 w 1683933"/>
                <a:gd name="connsiteY1" fmla="*/ 814082 h 1472896"/>
                <a:gd name="connsiteX2" fmla="*/ 1674022 w 1683933"/>
                <a:gd name="connsiteY2" fmla="*/ 1455742 h 1472896"/>
                <a:gd name="connsiteX3" fmla="*/ 1683933 w 1683933"/>
                <a:gd name="connsiteY3" fmla="*/ 26358 h 1472896"/>
                <a:gd name="connsiteX4" fmla="*/ 134191 w 1683933"/>
                <a:gd name="connsiteY4" fmla="*/ 0 h 1472896"/>
                <a:gd name="connsiteX5" fmla="*/ 0 w 1683933"/>
                <a:gd name="connsiteY5" fmla="*/ 789030 h 1472896"/>
                <a:gd name="connsiteX0" fmla="*/ 0 w 1683933"/>
                <a:gd name="connsiteY0" fmla="*/ 789030 h 1472896"/>
                <a:gd name="connsiteX1" fmla="*/ 338203 w 1683933"/>
                <a:gd name="connsiteY1" fmla="*/ 814082 h 1472896"/>
                <a:gd name="connsiteX2" fmla="*/ 1674022 w 1683933"/>
                <a:gd name="connsiteY2" fmla="*/ 1455742 h 1472896"/>
                <a:gd name="connsiteX3" fmla="*/ 1683933 w 1683933"/>
                <a:gd name="connsiteY3" fmla="*/ 26358 h 1472896"/>
                <a:gd name="connsiteX4" fmla="*/ 134191 w 1683933"/>
                <a:gd name="connsiteY4" fmla="*/ 0 h 1472896"/>
                <a:gd name="connsiteX5" fmla="*/ 0 w 1683933"/>
                <a:gd name="connsiteY5" fmla="*/ 789030 h 1472896"/>
                <a:gd name="connsiteX0" fmla="*/ 0 w 1683933"/>
                <a:gd name="connsiteY0" fmla="*/ 789030 h 1512882"/>
                <a:gd name="connsiteX1" fmla="*/ 616498 w 1683933"/>
                <a:gd name="connsiteY1" fmla="*/ 1354770 h 1512882"/>
                <a:gd name="connsiteX2" fmla="*/ 1674022 w 1683933"/>
                <a:gd name="connsiteY2" fmla="*/ 1455742 h 1512882"/>
                <a:gd name="connsiteX3" fmla="*/ 1683933 w 1683933"/>
                <a:gd name="connsiteY3" fmla="*/ 26358 h 1512882"/>
                <a:gd name="connsiteX4" fmla="*/ 134191 w 1683933"/>
                <a:gd name="connsiteY4" fmla="*/ 0 h 1512882"/>
                <a:gd name="connsiteX5" fmla="*/ 0 w 1683933"/>
                <a:gd name="connsiteY5" fmla="*/ 789030 h 1512882"/>
                <a:gd name="connsiteX0" fmla="*/ 0 w 1702072"/>
                <a:gd name="connsiteY0" fmla="*/ 789030 h 1512883"/>
                <a:gd name="connsiteX1" fmla="*/ 616498 w 1702072"/>
                <a:gd name="connsiteY1" fmla="*/ 1354770 h 1512883"/>
                <a:gd name="connsiteX2" fmla="*/ 1702072 w 1702072"/>
                <a:gd name="connsiteY2" fmla="*/ 1455743 h 1512883"/>
                <a:gd name="connsiteX3" fmla="*/ 1683933 w 1702072"/>
                <a:gd name="connsiteY3" fmla="*/ 26358 h 1512883"/>
                <a:gd name="connsiteX4" fmla="*/ 134191 w 1702072"/>
                <a:gd name="connsiteY4" fmla="*/ 0 h 1512883"/>
                <a:gd name="connsiteX5" fmla="*/ 0 w 1702072"/>
                <a:gd name="connsiteY5" fmla="*/ 789030 h 1512883"/>
                <a:gd name="connsiteX0" fmla="*/ 0 w 1702072"/>
                <a:gd name="connsiteY0" fmla="*/ 789030 h 1512883"/>
                <a:gd name="connsiteX1" fmla="*/ 616498 w 1702072"/>
                <a:gd name="connsiteY1" fmla="*/ 1354770 h 1512883"/>
                <a:gd name="connsiteX2" fmla="*/ 1702072 w 1702072"/>
                <a:gd name="connsiteY2" fmla="*/ 1455743 h 1512883"/>
                <a:gd name="connsiteX3" fmla="*/ 1700762 w 1702072"/>
                <a:gd name="connsiteY3" fmla="*/ 26358 h 1512883"/>
                <a:gd name="connsiteX4" fmla="*/ 134191 w 1702072"/>
                <a:gd name="connsiteY4" fmla="*/ 0 h 1512883"/>
                <a:gd name="connsiteX5" fmla="*/ 0 w 1702072"/>
                <a:gd name="connsiteY5" fmla="*/ 789030 h 1512883"/>
                <a:gd name="connsiteX0" fmla="*/ 0 w 1705186"/>
                <a:gd name="connsiteY0" fmla="*/ 789030 h 1512883"/>
                <a:gd name="connsiteX1" fmla="*/ 616498 w 1705186"/>
                <a:gd name="connsiteY1" fmla="*/ 1354770 h 1512883"/>
                <a:gd name="connsiteX2" fmla="*/ 1702072 w 1705186"/>
                <a:gd name="connsiteY2" fmla="*/ 1455743 h 1512883"/>
                <a:gd name="connsiteX3" fmla="*/ 1700762 w 1705186"/>
                <a:gd name="connsiteY3" fmla="*/ 26358 h 1512883"/>
                <a:gd name="connsiteX4" fmla="*/ 134191 w 1705186"/>
                <a:gd name="connsiteY4" fmla="*/ 0 h 1512883"/>
                <a:gd name="connsiteX5" fmla="*/ 0 w 1705186"/>
                <a:gd name="connsiteY5" fmla="*/ 789030 h 1512883"/>
                <a:gd name="connsiteX0" fmla="*/ 0 w 1705186"/>
                <a:gd name="connsiteY0" fmla="*/ 789030 h 1538234"/>
                <a:gd name="connsiteX1" fmla="*/ 616498 w 1705186"/>
                <a:gd name="connsiteY1" fmla="*/ 1354770 h 1538234"/>
                <a:gd name="connsiteX2" fmla="*/ 1702072 w 1705186"/>
                <a:gd name="connsiteY2" fmla="*/ 1455743 h 1538234"/>
                <a:gd name="connsiteX3" fmla="*/ 1700762 w 1705186"/>
                <a:gd name="connsiteY3" fmla="*/ 26358 h 1538234"/>
                <a:gd name="connsiteX4" fmla="*/ 134191 w 1705186"/>
                <a:gd name="connsiteY4" fmla="*/ 0 h 1538234"/>
                <a:gd name="connsiteX5" fmla="*/ 0 w 1705186"/>
                <a:gd name="connsiteY5" fmla="*/ 789030 h 1538234"/>
                <a:gd name="connsiteX0" fmla="*/ 0 w 1705186"/>
                <a:gd name="connsiteY0" fmla="*/ 789030 h 1579251"/>
                <a:gd name="connsiteX1" fmla="*/ 661377 w 1705186"/>
                <a:gd name="connsiteY1" fmla="*/ 1477335 h 1579251"/>
                <a:gd name="connsiteX2" fmla="*/ 1702072 w 1705186"/>
                <a:gd name="connsiteY2" fmla="*/ 1455743 h 1579251"/>
                <a:gd name="connsiteX3" fmla="*/ 1700762 w 1705186"/>
                <a:gd name="connsiteY3" fmla="*/ 26358 h 1579251"/>
                <a:gd name="connsiteX4" fmla="*/ 134191 w 1705186"/>
                <a:gd name="connsiteY4" fmla="*/ 0 h 1579251"/>
                <a:gd name="connsiteX5" fmla="*/ 0 w 1705186"/>
                <a:gd name="connsiteY5" fmla="*/ 789030 h 1579251"/>
                <a:gd name="connsiteX0" fmla="*/ 0 w 1665917"/>
                <a:gd name="connsiteY0" fmla="*/ 968793 h 1569030"/>
                <a:gd name="connsiteX1" fmla="*/ 622108 w 1665917"/>
                <a:gd name="connsiteY1" fmla="*/ 1477335 h 1569030"/>
                <a:gd name="connsiteX2" fmla="*/ 1662803 w 1665917"/>
                <a:gd name="connsiteY2" fmla="*/ 1455743 h 1569030"/>
                <a:gd name="connsiteX3" fmla="*/ 1661493 w 1665917"/>
                <a:gd name="connsiteY3" fmla="*/ 26358 h 1569030"/>
                <a:gd name="connsiteX4" fmla="*/ 94922 w 1665917"/>
                <a:gd name="connsiteY4" fmla="*/ 0 h 1569030"/>
                <a:gd name="connsiteX5" fmla="*/ 0 w 1665917"/>
                <a:gd name="connsiteY5" fmla="*/ 968793 h 1569030"/>
                <a:gd name="connsiteX0" fmla="*/ 0 w 1665917"/>
                <a:gd name="connsiteY0" fmla="*/ 952665 h 1552903"/>
                <a:gd name="connsiteX1" fmla="*/ 622108 w 1665917"/>
                <a:gd name="connsiteY1" fmla="*/ 1461207 h 1552903"/>
                <a:gd name="connsiteX2" fmla="*/ 1662803 w 1665917"/>
                <a:gd name="connsiteY2" fmla="*/ 1439615 h 1552903"/>
                <a:gd name="connsiteX3" fmla="*/ 1661493 w 1665917"/>
                <a:gd name="connsiteY3" fmla="*/ 10230 h 1552903"/>
                <a:gd name="connsiteX4" fmla="*/ 83703 w 1665917"/>
                <a:gd name="connsiteY4" fmla="*/ 24727 h 1552903"/>
                <a:gd name="connsiteX5" fmla="*/ 0 w 1665917"/>
                <a:gd name="connsiteY5" fmla="*/ 952665 h 1552903"/>
                <a:gd name="connsiteX0" fmla="*/ 0 w 1665917"/>
                <a:gd name="connsiteY0" fmla="*/ 954687 h 1554925"/>
                <a:gd name="connsiteX1" fmla="*/ 622108 w 1665917"/>
                <a:gd name="connsiteY1" fmla="*/ 1463229 h 1554925"/>
                <a:gd name="connsiteX2" fmla="*/ 1662803 w 1665917"/>
                <a:gd name="connsiteY2" fmla="*/ 1441637 h 1554925"/>
                <a:gd name="connsiteX3" fmla="*/ 1661493 w 1665917"/>
                <a:gd name="connsiteY3" fmla="*/ 12252 h 1554925"/>
                <a:gd name="connsiteX4" fmla="*/ 100532 w 1665917"/>
                <a:gd name="connsiteY4" fmla="*/ 10406 h 1554925"/>
                <a:gd name="connsiteX5" fmla="*/ 0 w 1665917"/>
                <a:gd name="connsiteY5" fmla="*/ 954687 h 1554925"/>
                <a:gd name="connsiteX0" fmla="*/ 0 w 1665917"/>
                <a:gd name="connsiteY0" fmla="*/ 957303 h 1557541"/>
                <a:gd name="connsiteX1" fmla="*/ 622108 w 1665917"/>
                <a:gd name="connsiteY1" fmla="*/ 1465845 h 1557541"/>
                <a:gd name="connsiteX2" fmla="*/ 1662803 w 1665917"/>
                <a:gd name="connsiteY2" fmla="*/ 1444253 h 1557541"/>
                <a:gd name="connsiteX3" fmla="*/ 1661493 w 1665917"/>
                <a:gd name="connsiteY3" fmla="*/ 14868 h 1557541"/>
                <a:gd name="connsiteX4" fmla="*/ 100532 w 1665917"/>
                <a:gd name="connsiteY4" fmla="*/ 13022 h 1557541"/>
                <a:gd name="connsiteX5" fmla="*/ 0 w 1665917"/>
                <a:gd name="connsiteY5" fmla="*/ 957303 h 1557541"/>
                <a:gd name="connsiteX0" fmla="*/ 0 w 1665917"/>
                <a:gd name="connsiteY0" fmla="*/ 944281 h 1544519"/>
                <a:gd name="connsiteX1" fmla="*/ 622108 w 1665917"/>
                <a:gd name="connsiteY1" fmla="*/ 1452823 h 1544519"/>
                <a:gd name="connsiteX2" fmla="*/ 1662803 w 1665917"/>
                <a:gd name="connsiteY2" fmla="*/ 1431231 h 1544519"/>
                <a:gd name="connsiteX3" fmla="*/ 1661493 w 1665917"/>
                <a:gd name="connsiteY3" fmla="*/ 1846 h 1544519"/>
                <a:gd name="connsiteX4" fmla="*/ 100532 w 1665917"/>
                <a:gd name="connsiteY4" fmla="*/ 0 h 1544519"/>
                <a:gd name="connsiteX5" fmla="*/ 0 w 1665917"/>
                <a:gd name="connsiteY5" fmla="*/ 944281 h 1544519"/>
                <a:gd name="connsiteX0" fmla="*/ 0 w 1665917"/>
                <a:gd name="connsiteY0" fmla="*/ 944281 h 1544519"/>
                <a:gd name="connsiteX1" fmla="*/ 622108 w 1665917"/>
                <a:gd name="connsiteY1" fmla="*/ 1452823 h 1544519"/>
                <a:gd name="connsiteX2" fmla="*/ 1662803 w 1665917"/>
                <a:gd name="connsiteY2" fmla="*/ 1431231 h 1544519"/>
                <a:gd name="connsiteX3" fmla="*/ 1661493 w 1665917"/>
                <a:gd name="connsiteY3" fmla="*/ 1846 h 1544519"/>
                <a:gd name="connsiteX4" fmla="*/ 117362 w 1665917"/>
                <a:gd name="connsiteY4" fmla="*/ 0 h 1544519"/>
                <a:gd name="connsiteX5" fmla="*/ 0 w 1665917"/>
                <a:gd name="connsiteY5" fmla="*/ 944281 h 1544519"/>
                <a:gd name="connsiteX0" fmla="*/ 0 w 1665917"/>
                <a:gd name="connsiteY0" fmla="*/ 944281 h 1544519"/>
                <a:gd name="connsiteX1" fmla="*/ 622108 w 1665917"/>
                <a:gd name="connsiteY1" fmla="*/ 1452823 h 1544519"/>
                <a:gd name="connsiteX2" fmla="*/ 1662803 w 1665917"/>
                <a:gd name="connsiteY2" fmla="*/ 1431231 h 1544519"/>
                <a:gd name="connsiteX3" fmla="*/ 1661493 w 1665917"/>
                <a:gd name="connsiteY3" fmla="*/ 1846 h 1544519"/>
                <a:gd name="connsiteX4" fmla="*/ 117362 w 1665917"/>
                <a:gd name="connsiteY4" fmla="*/ 0 h 1544519"/>
                <a:gd name="connsiteX5" fmla="*/ 0 w 1665917"/>
                <a:gd name="connsiteY5" fmla="*/ 944281 h 1544519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4280 h 1544520"/>
                <a:gd name="connsiteX1" fmla="*/ 610888 w 1654697"/>
                <a:gd name="connsiteY1" fmla="*/ 1452823 h 1544520"/>
                <a:gd name="connsiteX2" fmla="*/ 1651583 w 1654697"/>
                <a:gd name="connsiteY2" fmla="*/ 1431231 h 1544520"/>
                <a:gd name="connsiteX3" fmla="*/ 1650273 w 1654697"/>
                <a:gd name="connsiteY3" fmla="*/ 1846 h 1544520"/>
                <a:gd name="connsiteX4" fmla="*/ 106142 w 1654697"/>
                <a:gd name="connsiteY4" fmla="*/ 0 h 1544520"/>
                <a:gd name="connsiteX5" fmla="*/ 0 w 1654697"/>
                <a:gd name="connsiteY5" fmla="*/ 944280 h 1544520"/>
                <a:gd name="connsiteX0" fmla="*/ 0 w 1654697"/>
                <a:gd name="connsiteY0" fmla="*/ 942435 h 1542675"/>
                <a:gd name="connsiteX1" fmla="*/ 610888 w 1654697"/>
                <a:gd name="connsiteY1" fmla="*/ 1450978 h 1542675"/>
                <a:gd name="connsiteX2" fmla="*/ 1651583 w 1654697"/>
                <a:gd name="connsiteY2" fmla="*/ 1429386 h 1542675"/>
                <a:gd name="connsiteX3" fmla="*/ 1650273 w 1654697"/>
                <a:gd name="connsiteY3" fmla="*/ 1 h 1542675"/>
                <a:gd name="connsiteX4" fmla="*/ 0 w 1654697"/>
                <a:gd name="connsiteY4" fmla="*/ 942435 h 1542675"/>
                <a:gd name="connsiteX0" fmla="*/ 0 w 1650273"/>
                <a:gd name="connsiteY0" fmla="*/ 942434 h 1453663"/>
                <a:gd name="connsiteX1" fmla="*/ 610888 w 1650273"/>
                <a:gd name="connsiteY1" fmla="*/ 1450977 h 1453663"/>
                <a:gd name="connsiteX2" fmla="*/ 1452143 w 1650273"/>
                <a:gd name="connsiteY2" fmla="*/ 1105696 h 1453663"/>
                <a:gd name="connsiteX3" fmla="*/ 1650273 w 1650273"/>
                <a:gd name="connsiteY3" fmla="*/ 0 h 1453663"/>
                <a:gd name="connsiteX4" fmla="*/ 0 w 1650273"/>
                <a:gd name="connsiteY4" fmla="*/ 942434 h 1453663"/>
                <a:gd name="connsiteX0" fmla="*/ 0 w 1452283"/>
                <a:gd name="connsiteY0" fmla="*/ 344800 h 856030"/>
                <a:gd name="connsiteX1" fmla="*/ 610888 w 1452283"/>
                <a:gd name="connsiteY1" fmla="*/ 853343 h 856030"/>
                <a:gd name="connsiteX2" fmla="*/ 1452143 w 1452283"/>
                <a:gd name="connsiteY2" fmla="*/ 508062 h 856030"/>
                <a:gd name="connsiteX3" fmla="*/ 888148 w 1452283"/>
                <a:gd name="connsiteY3" fmla="*/ 0 h 856030"/>
                <a:gd name="connsiteX4" fmla="*/ 0 w 1452283"/>
                <a:gd name="connsiteY4" fmla="*/ 344800 h 856030"/>
                <a:gd name="connsiteX0" fmla="*/ 0 w 1452315"/>
                <a:gd name="connsiteY0" fmla="*/ 290545 h 801775"/>
                <a:gd name="connsiteX1" fmla="*/ 610888 w 1452315"/>
                <a:gd name="connsiteY1" fmla="*/ 799088 h 801775"/>
                <a:gd name="connsiteX2" fmla="*/ 1452143 w 1452315"/>
                <a:gd name="connsiteY2" fmla="*/ 453807 h 801775"/>
                <a:gd name="connsiteX3" fmla="*/ 997251 w 1452315"/>
                <a:gd name="connsiteY3" fmla="*/ 1 h 801775"/>
                <a:gd name="connsiteX4" fmla="*/ 0 w 1452315"/>
                <a:gd name="connsiteY4" fmla="*/ 290545 h 801775"/>
                <a:gd name="connsiteX0" fmla="*/ 0 w 1452413"/>
                <a:gd name="connsiteY0" fmla="*/ 290544 h 801774"/>
                <a:gd name="connsiteX1" fmla="*/ 610888 w 1452413"/>
                <a:gd name="connsiteY1" fmla="*/ 799087 h 801774"/>
                <a:gd name="connsiteX2" fmla="*/ 1452143 w 1452413"/>
                <a:gd name="connsiteY2" fmla="*/ 453806 h 801774"/>
                <a:gd name="connsiteX3" fmla="*/ 997251 w 1452413"/>
                <a:gd name="connsiteY3" fmla="*/ 0 h 801774"/>
                <a:gd name="connsiteX4" fmla="*/ 0 w 1452413"/>
                <a:gd name="connsiteY4" fmla="*/ 290544 h 801774"/>
                <a:gd name="connsiteX0" fmla="*/ 0 w 1452143"/>
                <a:gd name="connsiteY0" fmla="*/ 290544 h 801774"/>
                <a:gd name="connsiteX1" fmla="*/ 610888 w 1452143"/>
                <a:gd name="connsiteY1" fmla="*/ 799087 h 801774"/>
                <a:gd name="connsiteX2" fmla="*/ 1452143 w 1452143"/>
                <a:gd name="connsiteY2" fmla="*/ 453806 h 801774"/>
                <a:gd name="connsiteX3" fmla="*/ 997251 w 1452143"/>
                <a:gd name="connsiteY3" fmla="*/ 0 h 801774"/>
                <a:gd name="connsiteX4" fmla="*/ 0 w 1452143"/>
                <a:gd name="connsiteY4" fmla="*/ 290544 h 801774"/>
                <a:gd name="connsiteX0" fmla="*/ 0 w 1452143"/>
                <a:gd name="connsiteY0" fmla="*/ 290544 h 801774"/>
                <a:gd name="connsiteX1" fmla="*/ 610888 w 1452143"/>
                <a:gd name="connsiteY1" fmla="*/ 799087 h 801774"/>
                <a:gd name="connsiteX2" fmla="*/ 1452143 w 1452143"/>
                <a:gd name="connsiteY2" fmla="*/ 453806 h 801774"/>
                <a:gd name="connsiteX3" fmla="*/ 997251 w 1452143"/>
                <a:gd name="connsiteY3" fmla="*/ 0 h 801774"/>
                <a:gd name="connsiteX4" fmla="*/ 0 w 1452143"/>
                <a:gd name="connsiteY4" fmla="*/ 290544 h 801774"/>
                <a:gd name="connsiteX0" fmla="*/ 0 w 1461248"/>
                <a:gd name="connsiteY0" fmla="*/ 312844 h 801156"/>
                <a:gd name="connsiteX1" fmla="*/ 619993 w 1461248"/>
                <a:gd name="connsiteY1" fmla="*/ 799087 h 801156"/>
                <a:gd name="connsiteX2" fmla="*/ 1461248 w 1461248"/>
                <a:gd name="connsiteY2" fmla="*/ 453806 h 801156"/>
                <a:gd name="connsiteX3" fmla="*/ 1006356 w 1461248"/>
                <a:gd name="connsiteY3" fmla="*/ 0 h 801156"/>
                <a:gd name="connsiteX4" fmla="*/ 0 w 1461248"/>
                <a:gd name="connsiteY4" fmla="*/ 312844 h 801156"/>
                <a:gd name="connsiteX0" fmla="*/ 0 w 1461248"/>
                <a:gd name="connsiteY0" fmla="*/ 312844 h 830656"/>
                <a:gd name="connsiteX1" fmla="*/ 619993 w 1461248"/>
                <a:gd name="connsiteY1" fmla="*/ 799087 h 830656"/>
                <a:gd name="connsiteX2" fmla="*/ 1461248 w 1461248"/>
                <a:gd name="connsiteY2" fmla="*/ 453806 h 830656"/>
                <a:gd name="connsiteX3" fmla="*/ 1006356 w 1461248"/>
                <a:gd name="connsiteY3" fmla="*/ 0 h 830656"/>
                <a:gd name="connsiteX4" fmla="*/ 0 w 1461248"/>
                <a:gd name="connsiteY4" fmla="*/ 312844 h 830656"/>
                <a:gd name="connsiteX0" fmla="*/ 0 w 1461248"/>
                <a:gd name="connsiteY0" fmla="*/ 312844 h 863759"/>
                <a:gd name="connsiteX1" fmla="*/ 619993 w 1461248"/>
                <a:gd name="connsiteY1" fmla="*/ 799087 h 863759"/>
                <a:gd name="connsiteX2" fmla="*/ 1461248 w 1461248"/>
                <a:gd name="connsiteY2" fmla="*/ 453806 h 863759"/>
                <a:gd name="connsiteX3" fmla="*/ 1006356 w 1461248"/>
                <a:gd name="connsiteY3" fmla="*/ 0 h 863759"/>
                <a:gd name="connsiteX4" fmla="*/ 0 w 1461248"/>
                <a:gd name="connsiteY4" fmla="*/ 312844 h 863759"/>
                <a:gd name="connsiteX0" fmla="*/ 0 w 1461248"/>
                <a:gd name="connsiteY0" fmla="*/ 312844 h 1304483"/>
                <a:gd name="connsiteX1" fmla="*/ 193609 w 1461248"/>
                <a:gd name="connsiteY1" fmla="*/ 1285050 h 1304483"/>
                <a:gd name="connsiteX2" fmla="*/ 1461248 w 1461248"/>
                <a:gd name="connsiteY2" fmla="*/ 453806 h 1304483"/>
                <a:gd name="connsiteX3" fmla="*/ 1006356 w 1461248"/>
                <a:gd name="connsiteY3" fmla="*/ 0 h 1304483"/>
                <a:gd name="connsiteX4" fmla="*/ 0 w 1461248"/>
                <a:gd name="connsiteY4" fmla="*/ 312844 h 1304483"/>
                <a:gd name="connsiteX0" fmla="*/ 71906 w 1533154"/>
                <a:gd name="connsiteY0" fmla="*/ 312844 h 1304483"/>
                <a:gd name="connsiteX1" fmla="*/ 265515 w 1533154"/>
                <a:gd name="connsiteY1" fmla="*/ 1285050 h 1304483"/>
                <a:gd name="connsiteX2" fmla="*/ 1533154 w 1533154"/>
                <a:gd name="connsiteY2" fmla="*/ 453806 h 1304483"/>
                <a:gd name="connsiteX3" fmla="*/ 1078262 w 1533154"/>
                <a:gd name="connsiteY3" fmla="*/ 0 h 1304483"/>
                <a:gd name="connsiteX4" fmla="*/ 71906 w 1533154"/>
                <a:gd name="connsiteY4" fmla="*/ 312844 h 1304483"/>
                <a:gd name="connsiteX0" fmla="*/ 42799 w 1504047"/>
                <a:gd name="connsiteY0" fmla="*/ 312844 h 1581177"/>
                <a:gd name="connsiteX1" fmla="*/ 342054 w 1504047"/>
                <a:gd name="connsiteY1" fmla="*/ 1567743 h 1581177"/>
                <a:gd name="connsiteX2" fmla="*/ 1504047 w 1504047"/>
                <a:gd name="connsiteY2" fmla="*/ 453806 h 1581177"/>
                <a:gd name="connsiteX3" fmla="*/ 1049155 w 1504047"/>
                <a:gd name="connsiteY3" fmla="*/ 0 h 1581177"/>
                <a:gd name="connsiteX4" fmla="*/ 42799 w 1504047"/>
                <a:gd name="connsiteY4" fmla="*/ 312844 h 1581177"/>
                <a:gd name="connsiteX0" fmla="*/ 42799 w 1504047"/>
                <a:gd name="connsiteY0" fmla="*/ 312844 h 1588841"/>
                <a:gd name="connsiteX1" fmla="*/ 342054 w 1504047"/>
                <a:gd name="connsiteY1" fmla="*/ 1567743 h 1588841"/>
                <a:gd name="connsiteX2" fmla="*/ 1504047 w 1504047"/>
                <a:gd name="connsiteY2" fmla="*/ 453806 h 1588841"/>
                <a:gd name="connsiteX3" fmla="*/ 1049155 w 1504047"/>
                <a:gd name="connsiteY3" fmla="*/ 0 h 1588841"/>
                <a:gd name="connsiteX4" fmla="*/ 42799 w 1504047"/>
                <a:gd name="connsiteY4" fmla="*/ 312844 h 1588841"/>
                <a:gd name="connsiteX0" fmla="*/ 16823 w 1478071"/>
                <a:gd name="connsiteY0" fmla="*/ 312844 h 1113509"/>
                <a:gd name="connsiteX1" fmla="*/ 603838 w 1478071"/>
                <a:gd name="connsiteY1" fmla="*/ 1032143 h 1113509"/>
                <a:gd name="connsiteX2" fmla="*/ 1478071 w 1478071"/>
                <a:gd name="connsiteY2" fmla="*/ 453806 h 1113509"/>
                <a:gd name="connsiteX3" fmla="*/ 1023179 w 1478071"/>
                <a:gd name="connsiteY3" fmla="*/ 0 h 1113509"/>
                <a:gd name="connsiteX4" fmla="*/ 16823 w 1478071"/>
                <a:gd name="connsiteY4" fmla="*/ 312844 h 1113509"/>
                <a:gd name="connsiteX0" fmla="*/ 0 w 1461248"/>
                <a:gd name="connsiteY0" fmla="*/ 312844 h 1113510"/>
                <a:gd name="connsiteX1" fmla="*/ 587015 w 1461248"/>
                <a:gd name="connsiteY1" fmla="*/ 1032143 h 1113510"/>
                <a:gd name="connsiteX2" fmla="*/ 1461248 w 1461248"/>
                <a:gd name="connsiteY2" fmla="*/ 453806 h 1113510"/>
                <a:gd name="connsiteX3" fmla="*/ 1006356 w 1461248"/>
                <a:gd name="connsiteY3" fmla="*/ 0 h 1113510"/>
                <a:gd name="connsiteX4" fmla="*/ 0 w 1461248"/>
                <a:gd name="connsiteY4" fmla="*/ 312844 h 1113510"/>
                <a:gd name="connsiteX0" fmla="*/ 0 w 1461248"/>
                <a:gd name="connsiteY0" fmla="*/ 312844 h 1102222"/>
                <a:gd name="connsiteX1" fmla="*/ 587015 w 1461248"/>
                <a:gd name="connsiteY1" fmla="*/ 1032143 h 1102222"/>
                <a:gd name="connsiteX2" fmla="*/ 1461248 w 1461248"/>
                <a:gd name="connsiteY2" fmla="*/ 453806 h 1102222"/>
                <a:gd name="connsiteX3" fmla="*/ 1006356 w 1461248"/>
                <a:gd name="connsiteY3" fmla="*/ 0 h 1102222"/>
                <a:gd name="connsiteX4" fmla="*/ 0 w 1461248"/>
                <a:gd name="connsiteY4" fmla="*/ 312844 h 110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248" h="1102222">
                  <a:moveTo>
                    <a:pt x="0" y="312844"/>
                  </a:moveTo>
                  <a:cubicBezTo>
                    <a:pt x="171836" y="857196"/>
                    <a:pt x="247476" y="905372"/>
                    <a:pt x="587015" y="1032143"/>
                  </a:cubicBezTo>
                  <a:cubicBezTo>
                    <a:pt x="926554" y="1158914"/>
                    <a:pt x="1015334" y="1188789"/>
                    <a:pt x="1461248" y="453806"/>
                  </a:cubicBezTo>
                  <a:cubicBezTo>
                    <a:pt x="1170659" y="194794"/>
                    <a:pt x="1229693" y="289175"/>
                    <a:pt x="1006356" y="0"/>
                  </a:cubicBezTo>
                  <a:lnTo>
                    <a:pt x="0" y="312844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13" idx="1"/>
            </p:cNvCxnSpPr>
            <p:nvPr/>
          </p:nvCxnSpPr>
          <p:spPr>
            <a:xfrm>
              <a:off x="6062597" y="3829792"/>
              <a:ext cx="310868" cy="392667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366575" y="2202605"/>
              <a:ext cx="32690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12764" y="2170538"/>
              <a:ext cx="326900" cy="7208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48408" y="3186517"/>
              <a:ext cx="270531" cy="7208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 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65063" y="3260190"/>
              <a:ext cx="32690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18884" y="2236808"/>
              <a:ext cx="32690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17716" y="3757829"/>
              <a:ext cx="32690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18883" y="4398672"/>
              <a:ext cx="32690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43744" y="4300098"/>
              <a:ext cx="32690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79918" y="4372243"/>
              <a:ext cx="32690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3496" y="4309078"/>
                <a:ext cx="424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A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96" y="4309078"/>
                <a:ext cx="424843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0488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15430</TotalTime>
  <Words>1840</Words>
  <Application>Microsoft Office PowerPoint</Application>
  <PresentationFormat>On-screen Show (4:3)</PresentationFormat>
  <Paragraphs>612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  The impact of covariates on the grouping structure of a Bayesian spatio-temporal localised model</vt:lpstr>
      <vt:lpstr>Context: dengue fever in Makassar, Indonesia</vt:lpstr>
      <vt:lpstr>Average number of dengue cases in 30 most endemic countries are reported to WHO, 2004 – 2010</vt:lpstr>
      <vt:lpstr>PowerPoint Presentation</vt:lpstr>
      <vt:lpstr>PowerPoint Presentation</vt:lpstr>
      <vt:lpstr>Mapping and modelling dengue</vt:lpstr>
      <vt:lpstr>PowerPoint Presentation</vt:lpstr>
      <vt:lpstr>Bayesian hierarchical models</vt:lpstr>
      <vt:lpstr>Conditional Autoregressive (CAR) prior</vt:lpstr>
      <vt:lpstr>CAR Leroux Prior</vt:lpstr>
      <vt:lpstr>CAR  Prior</vt:lpstr>
      <vt:lpstr>PowerPoint Presentation</vt:lpstr>
      <vt:lpstr>ST CAR localised model</vt:lpstr>
      <vt:lpstr> ST CAR localised model </vt:lpstr>
      <vt:lpstr> ST CAR localised model </vt:lpstr>
      <vt:lpstr>Back to the case study</vt:lpstr>
      <vt:lpstr>PowerPoint Presentation</vt:lpstr>
      <vt:lpstr>Plot of annual SIR for dengue in Makassar from 2002 to 2017</vt:lpstr>
      <vt:lpstr>Plot of monthly SIR for dengue in Makassar from 2013 to 2017</vt:lpstr>
      <vt:lpstr>Time series plot of min, max and average temperature</vt:lpstr>
      <vt:lpstr>Time series plot of average humidity and total rainfall</vt:lpstr>
      <vt:lpstr>Bayesian Spatio-temporal CAR localised model with G=2 (annual data)</vt:lpstr>
      <vt:lpstr>Bayesian Spatio-temporal CAR localised model with G=3 (annual data)</vt:lpstr>
      <vt:lpstr>The best model based on annual data</vt:lpstr>
      <vt:lpstr>Example of the localised structure for model with and without covariates 2009</vt:lpstr>
      <vt:lpstr>Example of the localised structure for model with and without covariates 2014</vt:lpstr>
      <vt:lpstr>Localised maps obtained under the spatio-temporal CAR localised model for annual data, with G=3 without covariates (Map 1) and with covariates (rainfall and maximum temperature (Map 2)  </vt:lpstr>
      <vt:lpstr>SIR maps obtained under the spatio-temporal CAR localised model with G=3 with rainfall and maximum temperature </vt:lpstr>
      <vt:lpstr>Bayesian Spatio-temporal CAR localised model with G=2 (monthly data)</vt:lpstr>
      <vt:lpstr>The best model based on monthly data</vt:lpstr>
      <vt:lpstr>Summary</vt:lpstr>
    </vt:vector>
  </TitlesOfParts>
  <Company>QUT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koger</dc:creator>
  <cp:lastModifiedBy> Aswi</cp:lastModifiedBy>
  <cp:revision>933</cp:revision>
  <cp:lastPrinted>2017-08-08T11:41:23Z</cp:lastPrinted>
  <dcterms:created xsi:type="dcterms:W3CDTF">2009-03-16T06:29:09Z</dcterms:created>
  <dcterms:modified xsi:type="dcterms:W3CDTF">2018-12-03T19:35:53Z</dcterms:modified>
</cp:coreProperties>
</file>