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8"/>
  </p:notesMasterIdLst>
  <p:sldIdLst>
    <p:sldId id="264" r:id="rId2"/>
    <p:sldId id="360" r:id="rId3"/>
    <p:sldId id="374" r:id="rId4"/>
    <p:sldId id="392" r:id="rId5"/>
    <p:sldId id="393" r:id="rId6"/>
    <p:sldId id="369" r:id="rId7"/>
    <p:sldId id="364" r:id="rId8"/>
    <p:sldId id="394" r:id="rId9"/>
    <p:sldId id="395" r:id="rId10"/>
    <p:sldId id="372" r:id="rId11"/>
    <p:sldId id="368" r:id="rId12"/>
    <p:sldId id="391" r:id="rId13"/>
    <p:sldId id="373" r:id="rId14"/>
    <p:sldId id="396" r:id="rId15"/>
    <p:sldId id="378" r:id="rId16"/>
    <p:sldId id="379" r:id="rId17"/>
    <p:sldId id="380" r:id="rId18"/>
    <p:sldId id="381" r:id="rId19"/>
    <p:sldId id="384" r:id="rId20"/>
    <p:sldId id="385" r:id="rId21"/>
    <p:sldId id="386" r:id="rId22"/>
    <p:sldId id="387" r:id="rId23"/>
    <p:sldId id="388" r:id="rId24"/>
    <p:sldId id="383" r:id="rId25"/>
    <p:sldId id="389" r:id="rId26"/>
    <p:sldId id="390" r:id="rId2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0000"/>
    <a:srgbClr val="CDD137"/>
    <a:srgbClr val="FFFF66"/>
    <a:srgbClr val="800000"/>
    <a:srgbClr val="0C763E"/>
    <a:srgbClr val="B00000"/>
    <a:srgbClr val="926F00"/>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p:cViewPr varScale="1">
        <p:scale>
          <a:sx n="111" d="100"/>
          <a:sy n="111" d="100"/>
        </p:scale>
        <p:origin x="91" y="182"/>
      </p:cViewPr>
      <p:guideLst>
        <p:guide orient="horz" pos="162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aham Hepworth" userId="eb875b2d-adc6-4017-af0a-f403db9f088c" providerId="ADAL" clId="{D4F5B249-8AD1-4EF2-B731-10423B2B81B9}"/>
    <pc:docChg chg="modSld">
      <pc:chgData name="Graham Hepworth" userId="eb875b2d-adc6-4017-af0a-f403db9f088c" providerId="ADAL" clId="{D4F5B249-8AD1-4EF2-B731-10423B2B81B9}" dt="2018-11-16T05:31:01.905" v="18" actId="1076"/>
      <pc:docMkLst>
        <pc:docMk/>
      </pc:docMkLst>
      <pc:sldChg chg="modSp">
        <pc:chgData name="Graham Hepworth" userId="eb875b2d-adc6-4017-af0a-f403db9f088c" providerId="ADAL" clId="{D4F5B249-8AD1-4EF2-B731-10423B2B81B9}" dt="2018-11-16T05:31:01.905" v="18" actId="1076"/>
        <pc:sldMkLst>
          <pc:docMk/>
          <pc:sldMk cId="1769602743" sldId="264"/>
        </pc:sldMkLst>
        <pc:spChg chg="mod">
          <ac:chgData name="Graham Hepworth" userId="eb875b2d-adc6-4017-af0a-f403db9f088c" providerId="ADAL" clId="{D4F5B249-8AD1-4EF2-B731-10423B2B81B9}" dt="2018-11-16T05:31:01.905" v="18" actId="1076"/>
          <ac:spMkLst>
            <pc:docMk/>
            <pc:sldMk cId="1769602743" sldId="264"/>
            <ac:spMk id="8" creationId="{55139FFA-AFCB-4F08-8541-1E0AD9B528C0}"/>
          </ac:spMkLst>
        </pc:spChg>
        <pc:spChg chg="mod">
          <ac:chgData name="Graham Hepworth" userId="eb875b2d-adc6-4017-af0a-f403db9f088c" providerId="ADAL" clId="{D4F5B249-8AD1-4EF2-B731-10423B2B81B9}" dt="2018-11-16T05:30:08.365" v="16" actId="122"/>
          <ac:spMkLst>
            <pc:docMk/>
            <pc:sldMk cId="1769602743" sldId="264"/>
            <ac:spMk id="307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544825-1D6E-4E35-A4CC-534ED7A3FD37}" type="datetimeFigureOut">
              <a:rPr lang="en-AU" smtClean="0"/>
              <a:pPr/>
              <a:t>16/11/2018</a:t>
            </a:fld>
            <a:endParaRPr lang="en-AU"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ADC6F3-A6AB-44E6-A415-13B9A6CD1ABB}" type="slidenum">
              <a:rPr lang="en-AU" smtClean="0"/>
              <a:pPr/>
              <a:t>‹#›</a:t>
            </a:fld>
            <a:endParaRPr lang="en-AU" dirty="0"/>
          </a:p>
        </p:txBody>
      </p:sp>
    </p:spTree>
    <p:extLst>
      <p:ext uri="{BB962C8B-B14F-4D97-AF65-F5344CB8AC3E}">
        <p14:creationId xmlns:p14="http://schemas.microsoft.com/office/powerpoint/2010/main" val="3226531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marL="742950" indent="-285750">
              <a:defRPr sz="3200">
                <a:solidFill>
                  <a:schemeClr val="tx1"/>
                </a:solidFill>
                <a:latin typeface="Times New Roman" pitchFamily="18" charset="0"/>
              </a:defRPr>
            </a:lvl2pPr>
            <a:lvl3pPr marL="1143000" indent="-228600">
              <a:defRPr sz="3200">
                <a:solidFill>
                  <a:schemeClr val="tx1"/>
                </a:solidFill>
                <a:latin typeface="Times New Roman" pitchFamily="18" charset="0"/>
              </a:defRPr>
            </a:lvl3pPr>
            <a:lvl4pPr marL="1600200" indent="-228600">
              <a:defRPr sz="3200">
                <a:solidFill>
                  <a:schemeClr val="tx1"/>
                </a:solidFill>
                <a:latin typeface="Times New Roman" pitchFamily="18" charset="0"/>
              </a:defRPr>
            </a:lvl4pPr>
            <a:lvl5pPr marL="2057400" indent="-228600">
              <a:defRPr sz="3200">
                <a:solidFill>
                  <a:schemeClr val="tx1"/>
                </a:solidFill>
                <a:latin typeface="Times New Roman" pitchFamily="18" charset="0"/>
              </a:defRPr>
            </a:lvl5pPr>
            <a:lvl6pPr marL="2514600" indent="-228600" eaLnBrk="0" fontAlgn="base" hangingPunct="0">
              <a:spcBef>
                <a:spcPct val="20000"/>
              </a:spcBef>
              <a:spcAft>
                <a:spcPct val="0"/>
              </a:spcAft>
              <a:defRPr sz="3200">
                <a:solidFill>
                  <a:schemeClr val="tx1"/>
                </a:solidFill>
                <a:latin typeface="Times New Roman" pitchFamily="18" charset="0"/>
              </a:defRPr>
            </a:lvl6pPr>
            <a:lvl7pPr marL="2971800" indent="-228600" eaLnBrk="0" fontAlgn="base" hangingPunct="0">
              <a:spcBef>
                <a:spcPct val="20000"/>
              </a:spcBef>
              <a:spcAft>
                <a:spcPct val="0"/>
              </a:spcAft>
              <a:defRPr sz="3200">
                <a:solidFill>
                  <a:schemeClr val="tx1"/>
                </a:solidFill>
                <a:latin typeface="Times New Roman" pitchFamily="18" charset="0"/>
              </a:defRPr>
            </a:lvl7pPr>
            <a:lvl8pPr marL="3429000" indent="-228600" eaLnBrk="0" fontAlgn="base" hangingPunct="0">
              <a:spcBef>
                <a:spcPct val="20000"/>
              </a:spcBef>
              <a:spcAft>
                <a:spcPct val="0"/>
              </a:spcAft>
              <a:defRPr sz="3200">
                <a:solidFill>
                  <a:schemeClr val="tx1"/>
                </a:solidFill>
                <a:latin typeface="Times New Roman" pitchFamily="18" charset="0"/>
              </a:defRPr>
            </a:lvl8pPr>
            <a:lvl9pPr marL="3886200" indent="-228600" eaLnBrk="0" fontAlgn="base" hangingPunct="0">
              <a:spcBef>
                <a:spcPct val="20000"/>
              </a:spcBef>
              <a:spcAft>
                <a:spcPct val="0"/>
              </a:spcAft>
              <a:defRPr sz="3200">
                <a:solidFill>
                  <a:schemeClr val="tx1"/>
                </a:solidFill>
                <a:latin typeface="Times New Roman" pitchFamily="18" charset="0"/>
              </a:defRPr>
            </a:lvl9pPr>
          </a:lstStyle>
          <a:p>
            <a:fld id="{9B053FDD-BF6D-4036-B4BE-6DAF17F112F3}" type="slidenum">
              <a:rPr lang="en-US" sz="1200"/>
              <a:pPr/>
              <a:t>1</a:t>
            </a:fld>
            <a:endParaRPr lang="en-US" sz="1200" dirty="0"/>
          </a:p>
        </p:txBody>
      </p:sp>
      <p:sp>
        <p:nvSpPr>
          <p:cNvPr id="28675" name="Rectangle 2"/>
          <p:cNvSpPr>
            <a:spLocks noGrp="1" noRot="1" noChangeAspect="1" noChangeArrowheads="1" noTextEdit="1"/>
          </p:cNvSpPr>
          <p:nvPr>
            <p:ph type="sldImg"/>
          </p:nvPr>
        </p:nvSpPr>
        <p:spPr>
          <a:xfrm>
            <a:off x="381000" y="685800"/>
            <a:ext cx="6096000" cy="3429000"/>
          </a:xfrm>
          <a:ln/>
        </p:spPr>
      </p:sp>
      <p:sp>
        <p:nvSpPr>
          <p:cNvPr id="28676" name="Rectangle 3"/>
          <p:cNvSpPr>
            <a:spLocks noGrp="1" noChangeArrowheads="1"/>
          </p:cNvSpPr>
          <p:nvPr>
            <p:ph type="body" idx="1"/>
          </p:nvPr>
        </p:nvSpPr>
        <p:spPr>
          <a:xfrm>
            <a:off x="914508" y="4341196"/>
            <a:ext cx="5028986" cy="411774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endParaRPr lang="en-AU" sz="20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085850"/>
            <a:ext cx="6619244" cy="2497186"/>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66216" y="3583035"/>
            <a:ext cx="6619244" cy="646065"/>
          </a:xfrm>
        </p:spPr>
        <p:txBody>
          <a:bodyPr anchor="t"/>
          <a:lstStyle>
            <a:lvl1pPr marL="0" indent="0" algn="l">
              <a:buNone/>
              <a:defRPr cap="all">
                <a:solidFill>
                  <a:schemeClr val="accent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BE0344-0F5F-4E7D-9C94-9C4C570DD30B}" type="slidenum">
              <a:rPr lang="en-US" smtClean="0"/>
              <a:pPr/>
              <a:t>‹#›</a:t>
            </a:fld>
            <a:endParaRPr lang="en-US" dirty="0"/>
          </a:p>
        </p:txBody>
      </p:sp>
    </p:spTree>
    <p:extLst>
      <p:ext uri="{BB962C8B-B14F-4D97-AF65-F5344CB8AC3E}">
        <p14:creationId xmlns:p14="http://schemas.microsoft.com/office/powerpoint/2010/main" val="1011850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217" y="3600440"/>
            <a:ext cx="6619243" cy="425054"/>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216" y="514350"/>
            <a:ext cx="6619244" cy="27305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a:t>
            </a:r>
          </a:p>
        </p:txBody>
      </p:sp>
      <p:sp>
        <p:nvSpPr>
          <p:cNvPr id="4" name="Text Placeholder 3"/>
          <p:cNvSpPr>
            <a:spLocks noGrp="1"/>
          </p:cNvSpPr>
          <p:nvPr>
            <p:ph type="body" sz="half" idx="2"/>
          </p:nvPr>
        </p:nvSpPr>
        <p:spPr>
          <a:xfrm>
            <a:off x="866217" y="4025494"/>
            <a:ext cx="6619242" cy="370284"/>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B16F027-10A4-477D-A6A9-D1DA143B2314}" type="slidenum">
              <a:rPr lang="en-US" smtClean="0"/>
              <a:pPr/>
              <a:t>‹#›</a:t>
            </a:fld>
            <a:endParaRPr lang="en-US" dirty="0"/>
          </a:p>
        </p:txBody>
      </p:sp>
    </p:spTree>
    <p:extLst>
      <p:ext uri="{BB962C8B-B14F-4D97-AF65-F5344CB8AC3E}">
        <p14:creationId xmlns:p14="http://schemas.microsoft.com/office/powerpoint/2010/main" val="4074464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216" y="1085850"/>
            <a:ext cx="6619244" cy="1485900"/>
          </a:xfrm>
        </p:spPr>
        <p:txBody>
          <a:bodyPr/>
          <a:lstStyle>
            <a:lvl1pPr>
              <a:defRPr sz="3600"/>
            </a:lvl1pPr>
          </a:lstStyle>
          <a:p>
            <a:r>
              <a:rPr lang="en-US"/>
              <a:t>Click to edit Master title style</a:t>
            </a:r>
            <a:endParaRPr lang="en-US" dirty="0"/>
          </a:p>
        </p:txBody>
      </p:sp>
      <p:sp>
        <p:nvSpPr>
          <p:cNvPr id="8" name="Text Placeholder 3"/>
          <p:cNvSpPr>
            <a:spLocks noGrp="1"/>
          </p:cNvSpPr>
          <p:nvPr>
            <p:ph type="body" sz="half" idx="2"/>
          </p:nvPr>
        </p:nvSpPr>
        <p:spPr>
          <a:xfrm>
            <a:off x="866216" y="2743200"/>
            <a:ext cx="6619244" cy="177165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16F027-10A4-477D-A6A9-D1DA143B2314}" type="slidenum">
              <a:rPr lang="en-US" smtClean="0"/>
              <a:pPr/>
              <a:t>‹#›</a:t>
            </a:fld>
            <a:endParaRPr lang="en-US" dirty="0"/>
          </a:p>
        </p:txBody>
      </p:sp>
    </p:spTree>
    <p:extLst>
      <p:ext uri="{BB962C8B-B14F-4D97-AF65-F5344CB8AC3E}">
        <p14:creationId xmlns:p14="http://schemas.microsoft.com/office/powerpoint/2010/main" val="3576582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101" y="1085850"/>
            <a:ext cx="5999486" cy="1742531"/>
          </a:xfrm>
        </p:spPr>
        <p:txBody>
          <a:bodyPr/>
          <a:lstStyle>
            <a:lvl1pPr>
              <a:defRPr sz="3600"/>
            </a:lvl1pPr>
          </a:lstStyle>
          <a:p>
            <a:r>
              <a:rPr lang="en-US"/>
              <a:t>Click to edit Master title style</a:t>
            </a:r>
            <a:endParaRPr lang="en-US" dirty="0"/>
          </a:p>
        </p:txBody>
      </p:sp>
      <p:sp>
        <p:nvSpPr>
          <p:cNvPr id="14" name="Text Placeholder 3"/>
          <p:cNvSpPr>
            <a:spLocks noGrp="1"/>
          </p:cNvSpPr>
          <p:nvPr>
            <p:ph type="body" sz="half" idx="13"/>
          </p:nvPr>
        </p:nvSpPr>
        <p:spPr>
          <a:xfrm>
            <a:off x="1447800" y="2828380"/>
            <a:ext cx="5459737" cy="256631"/>
          </a:xfrm>
        </p:spPr>
        <p:txBody>
          <a:bodyPr anchor="t">
            <a:normAutofit/>
          </a:bodyPr>
          <a:lstStyle>
            <a:lvl1pPr marL="0" indent="0">
              <a:buNone/>
              <a:defRPr lang="en-US" sz="1050" b="0" i="0" kern="1200" cap="small" dirty="0">
                <a:solidFill>
                  <a:schemeClr val="accent1"/>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0" name="Text Placeholder 3"/>
          <p:cNvSpPr>
            <a:spLocks noGrp="1"/>
          </p:cNvSpPr>
          <p:nvPr>
            <p:ph type="body" sz="half" idx="2"/>
          </p:nvPr>
        </p:nvSpPr>
        <p:spPr>
          <a:xfrm>
            <a:off x="866216" y="3262993"/>
            <a:ext cx="6619244" cy="12573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16F027-10A4-477D-A6A9-D1DA143B2314}" type="slidenum">
              <a:rPr lang="en-US" smtClean="0"/>
              <a:pPr/>
              <a:t>‹#›</a:t>
            </a:fld>
            <a:endParaRPr lang="en-US" dirty="0"/>
          </a:p>
        </p:txBody>
      </p:sp>
      <p:sp>
        <p:nvSpPr>
          <p:cNvPr id="9" name="TextBox 8"/>
          <p:cNvSpPr txBox="1"/>
          <p:nvPr/>
        </p:nvSpPr>
        <p:spPr>
          <a:xfrm>
            <a:off x="673721" y="728440"/>
            <a:ext cx="601434" cy="1500411"/>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9150" dirty="0"/>
              <a:t>“</a:t>
            </a:r>
          </a:p>
        </p:txBody>
      </p:sp>
      <p:sp>
        <p:nvSpPr>
          <p:cNvPr id="13" name="TextBox 12"/>
          <p:cNvSpPr txBox="1"/>
          <p:nvPr/>
        </p:nvSpPr>
        <p:spPr>
          <a:xfrm>
            <a:off x="6997868" y="1960341"/>
            <a:ext cx="601434" cy="1500411"/>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2723878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216" y="2343151"/>
            <a:ext cx="6619245" cy="1239885"/>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866216" y="3583036"/>
            <a:ext cx="6619244" cy="645300"/>
          </a:xfrm>
        </p:spPr>
        <p:txBody>
          <a:bodyPr anchor="t"/>
          <a:lstStyle>
            <a:lvl1pPr marL="0" indent="0" algn="l">
              <a:buNone/>
              <a:defRPr sz="1500" cap="none">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16F027-10A4-477D-A6A9-D1DA143B2314}" type="slidenum">
              <a:rPr lang="en-US" smtClean="0"/>
              <a:pPr/>
              <a:t>‹#›</a:t>
            </a:fld>
            <a:endParaRPr lang="en-US" dirty="0"/>
          </a:p>
        </p:txBody>
      </p:sp>
    </p:spTree>
    <p:extLst>
      <p:ext uri="{BB962C8B-B14F-4D97-AF65-F5344CB8AC3E}">
        <p14:creationId xmlns:p14="http://schemas.microsoft.com/office/powerpoint/2010/main" val="2630820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en-US"/>
              <a:t>Click to edit Master title style</a:t>
            </a:r>
            <a:endParaRPr lang="en-US" dirty="0"/>
          </a:p>
        </p:txBody>
      </p:sp>
      <p:sp>
        <p:nvSpPr>
          <p:cNvPr id="3" name="Text Placeholder 2"/>
          <p:cNvSpPr>
            <a:spLocks noGrp="1"/>
          </p:cNvSpPr>
          <p:nvPr>
            <p:ph type="body" idx="1"/>
          </p:nvPr>
        </p:nvSpPr>
        <p:spPr>
          <a:xfrm>
            <a:off x="474710" y="1485900"/>
            <a:ext cx="2210150"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6" name="Text Placeholder 3"/>
          <p:cNvSpPr>
            <a:spLocks noGrp="1"/>
          </p:cNvSpPr>
          <p:nvPr>
            <p:ph type="body" sz="half" idx="15"/>
          </p:nvPr>
        </p:nvSpPr>
        <p:spPr>
          <a:xfrm>
            <a:off x="489347" y="2000250"/>
            <a:ext cx="2195513" cy="269200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Text Placeholder 4"/>
          <p:cNvSpPr>
            <a:spLocks noGrp="1"/>
          </p:cNvSpPr>
          <p:nvPr>
            <p:ph type="body" sz="quarter" idx="3"/>
          </p:nvPr>
        </p:nvSpPr>
        <p:spPr>
          <a:xfrm>
            <a:off x="2912745" y="1485900"/>
            <a:ext cx="2202181"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9" name="Text Placeholder 3"/>
          <p:cNvSpPr>
            <a:spLocks noGrp="1"/>
          </p:cNvSpPr>
          <p:nvPr>
            <p:ph type="body" sz="half" idx="16"/>
          </p:nvPr>
        </p:nvSpPr>
        <p:spPr>
          <a:xfrm>
            <a:off x="2904829" y="2000250"/>
            <a:ext cx="2210096" cy="269200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4" name="Text Placeholder 4"/>
          <p:cNvSpPr>
            <a:spLocks noGrp="1"/>
          </p:cNvSpPr>
          <p:nvPr>
            <p:ph type="body" sz="quarter" idx="13"/>
          </p:nvPr>
        </p:nvSpPr>
        <p:spPr>
          <a:xfrm>
            <a:off x="5343525" y="1485900"/>
            <a:ext cx="2199085"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0" name="Text Placeholder 3"/>
          <p:cNvSpPr>
            <a:spLocks noGrp="1"/>
          </p:cNvSpPr>
          <p:nvPr>
            <p:ph type="body" sz="half" idx="17"/>
          </p:nvPr>
        </p:nvSpPr>
        <p:spPr>
          <a:xfrm>
            <a:off x="5343525" y="2000250"/>
            <a:ext cx="2199085" cy="269200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cxnSp>
        <p:nvCxnSpPr>
          <p:cNvPr id="17" name="Straight Connector 16"/>
          <p:cNvCxnSpPr/>
          <p:nvPr/>
        </p:nvCxnSpPr>
        <p:spPr>
          <a:xfrm>
            <a:off x="2794607" y="1600200"/>
            <a:ext cx="0" cy="29718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1600200"/>
            <a:ext cx="0" cy="297516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16F027-10A4-477D-A6A9-D1DA143B2314}" type="slidenum">
              <a:rPr lang="en-US" smtClean="0"/>
              <a:pPr/>
              <a:t>‹#›</a:t>
            </a:fld>
            <a:endParaRPr lang="en-US" dirty="0"/>
          </a:p>
        </p:txBody>
      </p:sp>
    </p:spTree>
    <p:extLst>
      <p:ext uri="{BB962C8B-B14F-4D97-AF65-F5344CB8AC3E}">
        <p14:creationId xmlns:p14="http://schemas.microsoft.com/office/powerpoint/2010/main" val="41118786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en-US"/>
              <a:t>Click to edit Master title style</a:t>
            </a:r>
            <a:endParaRPr lang="en-US" dirty="0"/>
          </a:p>
        </p:txBody>
      </p:sp>
      <p:sp>
        <p:nvSpPr>
          <p:cNvPr id="3" name="Text Placeholder 2"/>
          <p:cNvSpPr>
            <a:spLocks noGrp="1"/>
          </p:cNvSpPr>
          <p:nvPr>
            <p:ph type="body" idx="1"/>
          </p:nvPr>
        </p:nvSpPr>
        <p:spPr>
          <a:xfrm>
            <a:off x="489347" y="3188212"/>
            <a:ext cx="2205038"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9" name="Picture Placeholder 2"/>
          <p:cNvSpPr>
            <a:spLocks noGrp="1" noChangeAspect="1"/>
          </p:cNvSpPr>
          <p:nvPr>
            <p:ph type="pic" idx="15"/>
          </p:nvPr>
        </p:nvSpPr>
        <p:spPr>
          <a:xfrm>
            <a:off x="489347" y="1657350"/>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a:t>
            </a:r>
          </a:p>
        </p:txBody>
      </p:sp>
      <p:sp>
        <p:nvSpPr>
          <p:cNvPr id="22" name="Text Placeholder 3"/>
          <p:cNvSpPr>
            <a:spLocks noGrp="1"/>
          </p:cNvSpPr>
          <p:nvPr>
            <p:ph type="body" sz="half" idx="18"/>
          </p:nvPr>
        </p:nvSpPr>
        <p:spPr>
          <a:xfrm>
            <a:off x="489347" y="3620409"/>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Text Placeholder 4"/>
          <p:cNvSpPr>
            <a:spLocks noGrp="1"/>
          </p:cNvSpPr>
          <p:nvPr>
            <p:ph type="body" sz="quarter" idx="3"/>
          </p:nvPr>
        </p:nvSpPr>
        <p:spPr>
          <a:xfrm>
            <a:off x="2917032" y="3188212"/>
            <a:ext cx="2197894"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30" name="Picture Placeholder 2"/>
          <p:cNvSpPr>
            <a:spLocks noGrp="1" noChangeAspect="1"/>
          </p:cNvSpPr>
          <p:nvPr>
            <p:ph type="pic" idx="21"/>
          </p:nvPr>
        </p:nvSpPr>
        <p:spPr>
          <a:xfrm>
            <a:off x="2917031" y="1657350"/>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a:t>
            </a:r>
          </a:p>
        </p:txBody>
      </p:sp>
      <p:sp>
        <p:nvSpPr>
          <p:cNvPr id="23" name="Text Placeholder 3"/>
          <p:cNvSpPr>
            <a:spLocks noGrp="1"/>
          </p:cNvSpPr>
          <p:nvPr>
            <p:ph type="body" sz="half" idx="19"/>
          </p:nvPr>
        </p:nvSpPr>
        <p:spPr>
          <a:xfrm>
            <a:off x="2916016" y="3620408"/>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4" name="Text Placeholder 4"/>
          <p:cNvSpPr>
            <a:spLocks noGrp="1"/>
          </p:cNvSpPr>
          <p:nvPr>
            <p:ph type="body" sz="quarter" idx="13"/>
          </p:nvPr>
        </p:nvSpPr>
        <p:spPr>
          <a:xfrm>
            <a:off x="5343525" y="3188212"/>
            <a:ext cx="2199085"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31" name="Picture Placeholder 2"/>
          <p:cNvSpPr>
            <a:spLocks noGrp="1" noChangeAspect="1"/>
          </p:cNvSpPr>
          <p:nvPr>
            <p:ph type="pic" idx="22"/>
          </p:nvPr>
        </p:nvSpPr>
        <p:spPr>
          <a:xfrm>
            <a:off x="5343525" y="1657350"/>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a:t>
            </a:r>
          </a:p>
        </p:txBody>
      </p:sp>
      <p:sp>
        <p:nvSpPr>
          <p:cNvPr id="24" name="Text Placeholder 3"/>
          <p:cNvSpPr>
            <a:spLocks noGrp="1"/>
          </p:cNvSpPr>
          <p:nvPr>
            <p:ph type="body" sz="half" idx="20"/>
          </p:nvPr>
        </p:nvSpPr>
        <p:spPr>
          <a:xfrm>
            <a:off x="5343432" y="3620406"/>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cxnSp>
        <p:nvCxnSpPr>
          <p:cNvPr id="17" name="Straight Connector 16"/>
          <p:cNvCxnSpPr/>
          <p:nvPr/>
        </p:nvCxnSpPr>
        <p:spPr>
          <a:xfrm>
            <a:off x="2794607" y="1600200"/>
            <a:ext cx="0" cy="29718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1600200"/>
            <a:ext cx="0" cy="297516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16F027-10A4-477D-A6A9-D1DA143B2314}" type="slidenum">
              <a:rPr lang="en-US" smtClean="0"/>
              <a:pPr/>
              <a:t>‹#›</a:t>
            </a:fld>
            <a:endParaRPr lang="en-US" dirty="0"/>
          </a:p>
        </p:txBody>
      </p:sp>
    </p:spTree>
    <p:extLst>
      <p:ext uri="{BB962C8B-B14F-4D97-AF65-F5344CB8AC3E}">
        <p14:creationId xmlns:p14="http://schemas.microsoft.com/office/powerpoint/2010/main" val="2148529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4D0D3D-E49A-4974-BE11-7EAF5D0D0399}" type="slidenum">
              <a:rPr lang="en-US" smtClean="0"/>
              <a:pPr/>
              <a:t>‹#›</a:t>
            </a:fld>
            <a:endParaRPr lang="en-US" dirty="0"/>
          </a:p>
        </p:txBody>
      </p:sp>
    </p:spTree>
    <p:extLst>
      <p:ext uri="{BB962C8B-B14F-4D97-AF65-F5344CB8AC3E}">
        <p14:creationId xmlns:p14="http://schemas.microsoft.com/office/powerpoint/2010/main" val="38274208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322660"/>
            <a:ext cx="1314451" cy="4369594"/>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348" y="665561"/>
            <a:ext cx="5567362" cy="402669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E3D1C9D-B088-4BF2-8D6B-872E6F33BB1E}" type="slidenum">
              <a:rPr lang="en-US" smtClean="0"/>
              <a:pPr/>
              <a:t>‹#›</a:t>
            </a:fld>
            <a:endParaRPr lang="en-US" dirty="0"/>
          </a:p>
        </p:txBody>
      </p:sp>
    </p:spTree>
    <p:extLst>
      <p:ext uri="{BB962C8B-B14F-4D97-AF65-F5344CB8AC3E}">
        <p14:creationId xmlns:p14="http://schemas.microsoft.com/office/powerpoint/2010/main" val="2659436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F6DAF69-56A1-495C-903B-862001AF9879}" type="slidenum">
              <a:rPr lang="en-US" smtClean="0"/>
              <a:pPr/>
              <a:t>‹#›</a:t>
            </a:fld>
            <a:endParaRPr lang="en-US" dirty="0"/>
          </a:p>
        </p:txBody>
      </p:sp>
    </p:spTree>
    <p:extLst>
      <p:ext uri="{BB962C8B-B14F-4D97-AF65-F5344CB8AC3E}">
        <p14:creationId xmlns:p14="http://schemas.microsoft.com/office/powerpoint/2010/main" val="319972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217" y="2146300"/>
            <a:ext cx="6619243" cy="1436735"/>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866216" y="3583036"/>
            <a:ext cx="6619244" cy="645300"/>
          </a:xfrm>
        </p:spPr>
        <p:txBody>
          <a:bodyPr anchor="t"/>
          <a:lstStyle>
            <a:lvl1pPr marL="0" indent="0" algn="l">
              <a:buNone/>
              <a:defRPr sz="1500" cap="all">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54218B-BA33-4DE1-8E26-278FB20290C6}" type="slidenum">
              <a:rPr lang="en-US" smtClean="0"/>
              <a:pPr/>
              <a:t>‹#›</a:t>
            </a:fld>
            <a:endParaRPr lang="en-US" dirty="0"/>
          </a:p>
        </p:txBody>
      </p:sp>
    </p:spTree>
    <p:extLst>
      <p:ext uri="{BB962C8B-B14F-4D97-AF65-F5344CB8AC3E}">
        <p14:creationId xmlns:p14="http://schemas.microsoft.com/office/powerpoint/2010/main" val="3804824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485" y="1545432"/>
            <a:ext cx="3297254" cy="3146822"/>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0870" y="1542069"/>
            <a:ext cx="3297256" cy="315018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DF88FE-70BC-479A-A982-86CFE22F0257}" type="slidenum">
              <a:rPr lang="en-US" smtClean="0"/>
              <a:pPr/>
              <a:t>‹#›</a:t>
            </a:fld>
            <a:endParaRPr lang="en-US" dirty="0"/>
          </a:p>
        </p:txBody>
      </p:sp>
    </p:spTree>
    <p:extLst>
      <p:ext uri="{BB962C8B-B14F-4D97-AF65-F5344CB8AC3E}">
        <p14:creationId xmlns:p14="http://schemas.microsoft.com/office/powerpoint/2010/main" val="2792323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485" y="1428750"/>
            <a:ext cx="3297254"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27485" y="1885950"/>
            <a:ext cx="3297254" cy="280630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0872" y="1428750"/>
            <a:ext cx="3297254"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240872" y="1885950"/>
            <a:ext cx="3297254" cy="280630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014233D-3D4F-4BEB-9059-1E58FDE040DE}" type="slidenum">
              <a:rPr lang="en-US" smtClean="0"/>
              <a:pPr/>
              <a:t>‹#›</a:t>
            </a:fld>
            <a:endParaRPr lang="en-US" dirty="0"/>
          </a:p>
        </p:txBody>
      </p:sp>
    </p:spTree>
    <p:extLst>
      <p:ext uri="{BB962C8B-B14F-4D97-AF65-F5344CB8AC3E}">
        <p14:creationId xmlns:p14="http://schemas.microsoft.com/office/powerpoint/2010/main" val="2383624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A83E2836-F7F9-4293-89F9-C83835B80AE2}" type="slidenum">
              <a:rPr lang="en-US" smtClean="0"/>
              <a:pPr/>
              <a:t>‹#›</a:t>
            </a:fld>
            <a:endParaRPr lang="en-US" dirty="0"/>
          </a:p>
        </p:txBody>
      </p:sp>
    </p:spTree>
    <p:extLst>
      <p:ext uri="{BB962C8B-B14F-4D97-AF65-F5344CB8AC3E}">
        <p14:creationId xmlns:p14="http://schemas.microsoft.com/office/powerpoint/2010/main" val="3805219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E2C466FD-1B00-48D7-90BD-C4806E0A5D7A}" type="slidenum">
              <a:rPr lang="en-US" smtClean="0"/>
              <a:pPr/>
              <a:t>‹#›</a:t>
            </a:fld>
            <a:endParaRPr lang="en-US" dirty="0"/>
          </a:p>
        </p:txBody>
      </p:sp>
    </p:spTree>
    <p:extLst>
      <p:ext uri="{BB962C8B-B14F-4D97-AF65-F5344CB8AC3E}">
        <p14:creationId xmlns:p14="http://schemas.microsoft.com/office/powerpoint/2010/main" val="1730405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216" y="1085850"/>
            <a:ext cx="2550798" cy="1085850"/>
          </a:xfrm>
        </p:spPr>
        <p:txBody>
          <a:bodyPr anchor="b"/>
          <a:lstStyle>
            <a:lvl1pPr algn="l">
              <a:defRPr sz="1800" b="0"/>
            </a:lvl1pPr>
          </a:lstStyle>
          <a:p>
            <a:r>
              <a:rPr lang="en-US"/>
              <a:t>Click to edit Master title style</a:t>
            </a:r>
            <a:endParaRPr lang="en-US" dirty="0"/>
          </a:p>
        </p:txBody>
      </p:sp>
      <p:sp>
        <p:nvSpPr>
          <p:cNvPr id="3" name="Content Placeholder 2"/>
          <p:cNvSpPr>
            <a:spLocks noGrp="1"/>
          </p:cNvSpPr>
          <p:nvPr>
            <p:ph idx="1"/>
          </p:nvPr>
        </p:nvSpPr>
        <p:spPr>
          <a:xfrm>
            <a:off x="3588462" y="1085850"/>
            <a:ext cx="3896998" cy="3429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216" y="2346961"/>
            <a:ext cx="2550797" cy="21716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7" name="Date Placeholder 4"/>
          <p:cNvSpPr>
            <a:spLocks noGrp="1"/>
          </p:cNvSpPr>
          <p:nvPr>
            <p:ph type="dt" sz="half" idx="10"/>
          </p:nvPr>
        </p:nvSpPr>
        <p:spPr/>
        <p:txBody>
          <a:bodyPr/>
          <a:lstStyle/>
          <a:p>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EC148F6C-988E-4CC3-A782-FE3D8516B707}" type="slidenum">
              <a:rPr lang="en-US" smtClean="0"/>
              <a:pPr/>
              <a:t>‹#›</a:t>
            </a:fld>
            <a:endParaRPr lang="en-US" dirty="0"/>
          </a:p>
        </p:txBody>
      </p:sp>
    </p:spTree>
    <p:extLst>
      <p:ext uri="{BB962C8B-B14F-4D97-AF65-F5344CB8AC3E}">
        <p14:creationId xmlns:p14="http://schemas.microsoft.com/office/powerpoint/2010/main" val="3142345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430" y="1390644"/>
            <a:ext cx="3819680" cy="1181106"/>
          </a:xfrm>
        </p:spPr>
        <p:txBody>
          <a:bodyPr anchor="b">
            <a:normAutofit/>
          </a:bodyPr>
          <a:lstStyle>
            <a:lvl1pPr algn="l">
              <a:defRPr sz="27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2160" y="857250"/>
            <a:ext cx="2400300"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a:t>
            </a:r>
          </a:p>
        </p:txBody>
      </p:sp>
      <p:sp>
        <p:nvSpPr>
          <p:cNvPr id="4" name="Text Placeholder 3"/>
          <p:cNvSpPr>
            <a:spLocks noGrp="1"/>
          </p:cNvSpPr>
          <p:nvPr>
            <p:ph type="body" sz="half" idx="2"/>
          </p:nvPr>
        </p:nvSpPr>
        <p:spPr>
          <a:xfrm>
            <a:off x="866216" y="2743200"/>
            <a:ext cx="3813734" cy="10287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649043-CEAC-413D-9B63-65489181DAA6}" type="slidenum">
              <a:rPr lang="en-US" smtClean="0"/>
              <a:pPr/>
              <a:t>‹#›</a:t>
            </a:fld>
            <a:endParaRPr lang="en-US" dirty="0"/>
          </a:p>
        </p:txBody>
      </p:sp>
    </p:spTree>
    <p:extLst>
      <p:ext uri="{BB962C8B-B14F-4D97-AF65-F5344CB8AC3E}">
        <p14:creationId xmlns:p14="http://schemas.microsoft.com/office/powerpoint/2010/main" val="1636986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002264"/>
            <a:ext cx="3027759" cy="3141236"/>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169261"/>
            <a:ext cx="1141809" cy="1774090"/>
          </a:xfrm>
          <a:prstGeom prst="rect">
            <a:avLst/>
          </a:prstGeom>
        </p:spPr>
      </p:pic>
      <p:sp>
        <p:nvSpPr>
          <p:cNvPr id="16" name="Oval 15"/>
          <p:cNvSpPr/>
          <p:nvPr/>
        </p:nvSpPr>
        <p:spPr>
          <a:xfrm>
            <a:off x="6456759" y="1257300"/>
            <a:ext cx="2114550" cy="211455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5999560" y="1"/>
            <a:ext cx="1202540" cy="856055"/>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6456759" y="4572000"/>
            <a:ext cx="745301" cy="571500"/>
          </a:xfrm>
          <a:prstGeom prst="rect">
            <a:avLst/>
          </a:prstGeom>
        </p:spPr>
      </p:pic>
      <p:sp>
        <p:nvSpPr>
          <p:cNvPr id="14" name="Rectangle 13"/>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339538"/>
            <a:ext cx="7053542" cy="1050398"/>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484" y="1539689"/>
            <a:ext cx="6709906" cy="314661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616730" y="1343026"/>
            <a:ext cx="74294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endParaRPr lang="en-US" dirty="0"/>
          </a:p>
        </p:txBody>
      </p:sp>
      <p:sp>
        <p:nvSpPr>
          <p:cNvPr id="5" name="Footer Placeholder 4"/>
          <p:cNvSpPr>
            <a:spLocks noGrp="1"/>
          </p:cNvSpPr>
          <p:nvPr>
            <p:ph type="ftr" sz="quarter" idx="3"/>
          </p:nvPr>
        </p:nvSpPr>
        <p:spPr>
          <a:xfrm rot="5400000">
            <a:off x="6713680" y="2418973"/>
            <a:ext cx="2894846"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7764406" y="221797"/>
            <a:ext cx="628649" cy="575765"/>
          </a:xfrm>
          <a:prstGeom prst="rect">
            <a:avLst/>
          </a:prstGeom>
        </p:spPr>
        <p:txBody>
          <a:bodyPr vert="horz" lIns="91440" tIns="45720" rIns="91440" bIns="45720" rtlCol="0" anchor="b"/>
          <a:lstStyle>
            <a:lvl1pPr algn="ctr">
              <a:defRPr sz="2100" b="0" i="0">
                <a:solidFill>
                  <a:schemeClr val="tx1">
                    <a:tint val="75000"/>
                  </a:schemeClr>
                </a:solidFill>
              </a:defRPr>
            </a:lvl1pPr>
          </a:lstStyle>
          <a:p>
            <a:fld id="{7B16F027-10A4-477D-A6A9-D1DA143B2314}" type="slidenum">
              <a:rPr lang="en-US" smtClean="0"/>
              <a:pPr/>
              <a:t>‹#›</a:t>
            </a:fld>
            <a:endParaRPr lang="en-US" dirty="0"/>
          </a:p>
        </p:txBody>
      </p:sp>
    </p:spTree>
    <p:extLst>
      <p:ext uri="{BB962C8B-B14F-4D97-AF65-F5344CB8AC3E}">
        <p14:creationId xmlns:p14="http://schemas.microsoft.com/office/powerpoint/2010/main" val="1567919612"/>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l" defTabSz="342900" rtl="0" eaLnBrk="1" latinLnBrk="0" hangingPunct="1">
        <a:spcBef>
          <a:spcPct val="0"/>
        </a:spcBef>
        <a:buNone/>
        <a:defRPr sz="315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500" b="0" i="0" kern="1200">
          <a:solidFill>
            <a:schemeClr val="tx1"/>
          </a:solidFill>
          <a:latin typeface="+mj-lt"/>
          <a:ea typeface="+mj-ea"/>
          <a:cs typeface="+mj-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350" b="0" i="0" kern="1200">
          <a:solidFill>
            <a:schemeClr val="tx1"/>
          </a:solidFill>
          <a:latin typeface="+mj-lt"/>
          <a:ea typeface="+mj-ea"/>
          <a:cs typeface="+mj-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200" b="0" i="0" kern="1200">
          <a:solidFill>
            <a:schemeClr val="tx1"/>
          </a:solidFill>
          <a:latin typeface="+mj-lt"/>
          <a:ea typeface="+mj-ea"/>
          <a:cs typeface="+mj-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1050" b="0" i="0" kern="1200">
          <a:solidFill>
            <a:schemeClr val="tx1"/>
          </a:solidFill>
          <a:latin typeface="+mj-lt"/>
          <a:ea typeface="+mj-ea"/>
          <a:cs typeface="+mj-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1050" b="0" i="0" kern="1200">
          <a:solidFill>
            <a:schemeClr val="tx1"/>
          </a:solidFill>
          <a:latin typeface="+mj-lt"/>
          <a:ea typeface="+mj-ea"/>
          <a:cs typeface="+mj-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1050" b="0" i="0" kern="1200">
          <a:solidFill>
            <a:schemeClr val="tx1"/>
          </a:solidFill>
          <a:latin typeface="+mj-lt"/>
          <a:ea typeface="+mj-ea"/>
          <a:cs typeface="+mj-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1050" b="0" i="0" kern="1200">
          <a:solidFill>
            <a:schemeClr val="tx1"/>
          </a:solidFill>
          <a:latin typeface="+mj-lt"/>
          <a:ea typeface="+mj-ea"/>
          <a:cs typeface="+mj-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1050" b="0" i="0" kern="1200">
          <a:solidFill>
            <a:schemeClr val="tx1"/>
          </a:solidFill>
          <a:latin typeface="+mj-lt"/>
          <a:ea typeface="+mj-ea"/>
          <a:cs typeface="+mj-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1050" b="0" i="0" kern="1200">
          <a:solidFill>
            <a:schemeClr val="tx1"/>
          </a:solidFill>
          <a:latin typeface="+mj-lt"/>
          <a:ea typeface="+mj-ea"/>
          <a:cs typeface="+mj-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90600" y="1257300"/>
            <a:ext cx="7543800" cy="1314450"/>
          </a:xfrm>
        </p:spPr>
        <p:txBody>
          <a:bodyPr/>
          <a:lstStyle/>
          <a:p>
            <a:pPr algn="ctr"/>
            <a:r>
              <a:rPr lang="en-AU" sz="3600" dirty="0">
                <a:latin typeface="Arial" panose="020B0604020202020204" pitchFamily="34" charset="0"/>
                <a:cs typeface="Arial" panose="020B0604020202020204" pitchFamily="34" charset="0"/>
              </a:rPr>
              <a:t>Statistical issues arising from the Australian Royal Commission</a:t>
            </a:r>
            <a:br>
              <a:rPr lang="en-AU" sz="3600" dirty="0">
                <a:latin typeface="Arial" panose="020B0604020202020204" pitchFamily="34" charset="0"/>
                <a:cs typeface="Arial" panose="020B0604020202020204" pitchFamily="34" charset="0"/>
              </a:rPr>
            </a:br>
            <a:r>
              <a:rPr lang="en-AU" sz="3600" dirty="0">
                <a:latin typeface="Arial" panose="020B0604020202020204" pitchFamily="34" charset="0"/>
                <a:cs typeface="Arial" panose="020B0604020202020204" pitchFamily="34" charset="0"/>
              </a:rPr>
              <a:t>into Institutional Responses</a:t>
            </a:r>
            <a:br>
              <a:rPr lang="en-AU" sz="3600" dirty="0">
                <a:latin typeface="Arial" panose="020B0604020202020204" pitchFamily="34" charset="0"/>
                <a:cs typeface="Arial" panose="020B0604020202020204" pitchFamily="34" charset="0"/>
              </a:rPr>
            </a:br>
            <a:r>
              <a:rPr lang="en-AU" sz="3600" dirty="0">
                <a:latin typeface="Arial" panose="020B0604020202020204" pitchFamily="34" charset="0"/>
                <a:cs typeface="Arial" panose="020B0604020202020204" pitchFamily="34" charset="0"/>
              </a:rPr>
              <a:t>to Child Sexual Abuse</a:t>
            </a:r>
            <a:endParaRPr lang="en-AU" sz="3600" b="1" dirty="0">
              <a:latin typeface="Arial" panose="020B0604020202020204" pitchFamily="34" charset="0"/>
              <a:cs typeface="Arial" panose="020B0604020202020204" pitchFamily="34" charset="0"/>
            </a:endParaRPr>
          </a:p>
        </p:txBody>
      </p:sp>
      <p:sp>
        <p:nvSpPr>
          <p:cNvPr id="8" name="Rectangle 2">
            <a:extLst>
              <a:ext uri="{FF2B5EF4-FFF2-40B4-BE49-F238E27FC236}">
                <a16:creationId xmlns:a16="http://schemas.microsoft.com/office/drawing/2014/main" id="{55139FFA-AFCB-4F08-8541-1E0AD9B528C0}"/>
              </a:ext>
            </a:extLst>
          </p:cNvPr>
          <p:cNvSpPr txBox="1">
            <a:spLocks noChangeArrowheads="1"/>
          </p:cNvSpPr>
          <p:nvPr/>
        </p:nvSpPr>
        <p:spPr>
          <a:xfrm>
            <a:off x="609600" y="3486150"/>
            <a:ext cx="7543800" cy="1314450"/>
          </a:xfrm>
          <a:prstGeom prst="rect">
            <a:avLst/>
          </a:prstGeom>
        </p:spPr>
        <p:txBody>
          <a:bodyPr vert="horz" lIns="91440" tIns="45720" rIns="91440" bIns="45720" rtlCol="0" anchor="b">
            <a:noAutofit/>
          </a:bodyPr>
          <a:lstStyle>
            <a:lvl1pPr algn="l" defTabSz="342900" rtl="0" eaLnBrk="1" latinLnBrk="0" hangingPunct="1">
              <a:spcBef>
                <a:spcPct val="0"/>
              </a:spcBef>
              <a:buNone/>
              <a:defRPr sz="54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spcAft>
                <a:spcPts val="1800"/>
              </a:spcAft>
            </a:pPr>
            <a:r>
              <a:rPr lang="en-AU" sz="3200" dirty="0">
                <a:solidFill>
                  <a:srgbClr val="FFFF00"/>
                </a:solidFill>
                <a:latin typeface="Arial" panose="020B0604020202020204" pitchFamily="34" charset="0"/>
                <a:cs typeface="Arial" panose="020B0604020202020204" pitchFamily="34" charset="0"/>
              </a:rPr>
              <a:t>Graham Hepworth</a:t>
            </a:r>
          </a:p>
          <a:p>
            <a:pPr algn="ctr"/>
            <a:r>
              <a:rPr lang="en-AU" sz="2800" dirty="0">
                <a:solidFill>
                  <a:srgbClr val="FFFF00"/>
                </a:solidFill>
                <a:latin typeface="Arial" panose="020B0604020202020204" pitchFamily="34" charset="0"/>
                <a:cs typeface="Arial" panose="020B0604020202020204" pitchFamily="34" charset="0"/>
              </a:rPr>
              <a:t>Statistical Consulting Centre</a:t>
            </a:r>
            <a:br>
              <a:rPr lang="en-AU" sz="2800" dirty="0">
                <a:solidFill>
                  <a:srgbClr val="FFFF00"/>
                </a:solidFill>
                <a:latin typeface="Arial" panose="020B0604020202020204" pitchFamily="34" charset="0"/>
                <a:cs typeface="Arial" panose="020B0604020202020204" pitchFamily="34" charset="0"/>
              </a:rPr>
            </a:br>
            <a:r>
              <a:rPr lang="en-AU" sz="2800" dirty="0">
                <a:solidFill>
                  <a:srgbClr val="FFFF00"/>
                </a:solidFill>
                <a:latin typeface="Arial" panose="020B0604020202020204" pitchFamily="34" charset="0"/>
                <a:cs typeface="Arial" panose="020B0604020202020204" pitchFamily="34" charset="0"/>
              </a:rPr>
              <a:t>The University of Melbourne</a:t>
            </a:r>
            <a:endParaRPr lang="en-AU" sz="2800" b="1"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96027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utoUpdateAnimBg="0"/>
      <p:bldP spid="8"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7D092D-CF63-4262-9F23-A82AFD2A1DB2}"/>
              </a:ext>
            </a:extLst>
          </p:cNvPr>
          <p:cNvSpPr/>
          <p:nvPr/>
        </p:nvSpPr>
        <p:spPr>
          <a:xfrm>
            <a:off x="1905000" y="1858404"/>
            <a:ext cx="4834618" cy="584775"/>
          </a:xfrm>
          <a:prstGeom prst="rect">
            <a:avLst/>
          </a:prstGeom>
        </p:spPr>
        <p:txBody>
          <a:bodyPr wrap="square">
            <a:spAutoFit/>
          </a:bodyPr>
          <a:lstStyle/>
          <a:p>
            <a:r>
              <a:rPr lang="en-AU" sz="3200" dirty="0">
                <a:solidFill>
                  <a:srgbClr val="FFFF00"/>
                </a:solidFill>
                <a:latin typeface="Calibri" panose="020F0502020204030204" pitchFamily="34" charset="0"/>
              </a:rPr>
              <a:t>Average length of ministry: </a:t>
            </a:r>
          </a:p>
        </p:txBody>
      </p:sp>
      <p:sp>
        <p:nvSpPr>
          <p:cNvPr id="5" name="object 6">
            <a:extLst>
              <a:ext uri="{FF2B5EF4-FFF2-40B4-BE49-F238E27FC236}">
                <a16:creationId xmlns:a16="http://schemas.microsoft.com/office/drawing/2014/main" id="{E01399FA-03F1-4625-94AC-CE5BB10E4A42}"/>
              </a:ext>
            </a:extLst>
          </p:cNvPr>
          <p:cNvSpPr/>
          <p:nvPr/>
        </p:nvSpPr>
        <p:spPr>
          <a:xfrm>
            <a:off x="773720" y="666750"/>
            <a:ext cx="1143000" cy="685800"/>
          </a:xfrm>
          <a:prstGeom prst="rect">
            <a:avLst/>
          </a:prstGeom>
          <a:blipFill>
            <a:blip r:embed="rId2" cstate="print"/>
            <a:stretch>
              <a:fillRect/>
            </a:stretch>
          </a:blipFill>
        </p:spPr>
        <p:txBody>
          <a:bodyPr wrap="square" lIns="0" tIns="0" rIns="0" bIns="0" rtlCol="0"/>
          <a:lstStyle/>
          <a:p>
            <a:endParaRPr dirty="0"/>
          </a:p>
        </p:txBody>
      </p:sp>
      <p:sp>
        <p:nvSpPr>
          <p:cNvPr id="8" name="object 5">
            <a:extLst>
              <a:ext uri="{FF2B5EF4-FFF2-40B4-BE49-F238E27FC236}">
                <a16:creationId xmlns:a16="http://schemas.microsoft.com/office/drawing/2014/main" id="{09DF783C-088A-48B7-8A0D-FEFEF4D1579C}"/>
              </a:ext>
            </a:extLst>
          </p:cNvPr>
          <p:cNvSpPr/>
          <p:nvPr/>
        </p:nvSpPr>
        <p:spPr>
          <a:xfrm>
            <a:off x="2154691" y="666750"/>
            <a:ext cx="2826643" cy="679152"/>
          </a:xfrm>
          <a:prstGeom prst="rect">
            <a:avLst/>
          </a:prstGeom>
          <a:blipFill>
            <a:blip r:embed="rId3" cstate="print"/>
            <a:stretch>
              <a:fillRect/>
            </a:stretch>
          </a:blipFill>
        </p:spPr>
        <p:txBody>
          <a:bodyPr wrap="square" lIns="0" tIns="0" rIns="0" bIns="0" rtlCol="0"/>
          <a:lstStyle/>
          <a:p>
            <a:endParaRPr dirty="0"/>
          </a:p>
        </p:txBody>
      </p:sp>
      <p:sp>
        <p:nvSpPr>
          <p:cNvPr id="9" name="Rectangle 8">
            <a:extLst>
              <a:ext uri="{FF2B5EF4-FFF2-40B4-BE49-F238E27FC236}">
                <a16:creationId xmlns:a16="http://schemas.microsoft.com/office/drawing/2014/main" id="{BE680B0A-0EC2-4DCC-8059-F4C5114C0E3A}"/>
              </a:ext>
            </a:extLst>
          </p:cNvPr>
          <p:cNvSpPr/>
          <p:nvPr/>
        </p:nvSpPr>
        <p:spPr>
          <a:xfrm>
            <a:off x="1905000" y="2825175"/>
            <a:ext cx="5465309" cy="584775"/>
          </a:xfrm>
          <a:prstGeom prst="rect">
            <a:avLst/>
          </a:prstGeom>
        </p:spPr>
        <p:txBody>
          <a:bodyPr wrap="square">
            <a:spAutoFit/>
          </a:bodyPr>
          <a:lstStyle/>
          <a:p>
            <a:r>
              <a:rPr lang="en-AU" sz="3200" dirty="0">
                <a:latin typeface="Calibri" panose="020F0502020204030204" pitchFamily="34" charset="0"/>
              </a:rPr>
              <a:t>Alleged perpetrators: 34.4 years </a:t>
            </a:r>
          </a:p>
        </p:txBody>
      </p:sp>
      <p:sp>
        <p:nvSpPr>
          <p:cNvPr id="7" name="Rectangle 6">
            <a:extLst>
              <a:ext uri="{FF2B5EF4-FFF2-40B4-BE49-F238E27FC236}">
                <a16:creationId xmlns:a16="http://schemas.microsoft.com/office/drawing/2014/main" id="{0697435A-2497-4BFC-8A30-2287825F4641}"/>
              </a:ext>
            </a:extLst>
          </p:cNvPr>
          <p:cNvSpPr/>
          <p:nvPr/>
        </p:nvSpPr>
        <p:spPr>
          <a:xfrm>
            <a:off x="1905000" y="3815775"/>
            <a:ext cx="4267200" cy="584775"/>
          </a:xfrm>
          <a:prstGeom prst="rect">
            <a:avLst/>
          </a:prstGeom>
        </p:spPr>
        <p:txBody>
          <a:bodyPr wrap="square">
            <a:spAutoFit/>
          </a:bodyPr>
          <a:lstStyle/>
          <a:p>
            <a:r>
              <a:rPr lang="en-AU" sz="3200" dirty="0">
                <a:latin typeface="Calibri" panose="020F0502020204030204" pitchFamily="34" charset="0"/>
              </a:rPr>
              <a:t>Others: 20.7 years </a:t>
            </a:r>
          </a:p>
        </p:txBody>
      </p:sp>
    </p:spTree>
    <p:extLst>
      <p:ext uri="{BB962C8B-B14F-4D97-AF65-F5344CB8AC3E}">
        <p14:creationId xmlns:p14="http://schemas.microsoft.com/office/powerpoint/2010/main" val="2972773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left)">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7D092D-CF63-4262-9F23-A82AFD2A1DB2}"/>
              </a:ext>
            </a:extLst>
          </p:cNvPr>
          <p:cNvSpPr/>
          <p:nvPr/>
        </p:nvSpPr>
        <p:spPr>
          <a:xfrm>
            <a:off x="99349" y="155198"/>
            <a:ext cx="8839200" cy="892552"/>
          </a:xfrm>
          <a:prstGeom prst="rect">
            <a:avLst/>
          </a:prstGeom>
        </p:spPr>
        <p:txBody>
          <a:bodyPr wrap="square">
            <a:spAutoFit/>
          </a:bodyPr>
          <a:lstStyle/>
          <a:p>
            <a:r>
              <a:rPr lang="en-AU" sz="2600" i="1" dirty="0">
                <a:latin typeface="Calibri" panose="020F0502020204030204" pitchFamily="34" charset="0"/>
              </a:rPr>
              <a:t>Figure 4: Number of alleged perpetrators by decade of alleged first incident of child sexual abuse for each religious status group</a:t>
            </a:r>
            <a:r>
              <a:rPr lang="en-AU" sz="2400" i="1" dirty="0">
                <a:latin typeface="Calibri" panose="020F0502020204030204" pitchFamily="34" charset="0"/>
              </a:rPr>
              <a:t> </a:t>
            </a:r>
            <a:endParaRPr lang="en-AU" sz="2400" dirty="0">
              <a:latin typeface="Calibri" panose="020F0502020204030204" pitchFamily="34" charset="0"/>
            </a:endParaRPr>
          </a:p>
        </p:txBody>
      </p:sp>
      <p:pic>
        <p:nvPicPr>
          <p:cNvPr id="4" name="Picture 3">
            <a:extLst>
              <a:ext uri="{FF2B5EF4-FFF2-40B4-BE49-F238E27FC236}">
                <a16:creationId xmlns:a16="http://schemas.microsoft.com/office/drawing/2014/main" id="{0CC00609-DD89-4A96-8EA1-1066CD30952E}"/>
              </a:ext>
            </a:extLst>
          </p:cNvPr>
          <p:cNvPicPr>
            <a:picLocks noChangeAspect="1"/>
          </p:cNvPicPr>
          <p:nvPr/>
        </p:nvPicPr>
        <p:blipFill rotWithShape="1">
          <a:blip r:embed="rId2">
            <a:extLst>
              <a:ext uri="{28A0092B-C50C-407E-A947-70E740481C1C}">
                <a14:useLocalDpi xmlns:a14="http://schemas.microsoft.com/office/drawing/2010/main" val="0"/>
              </a:ext>
            </a:extLst>
          </a:blip>
          <a:srcRect t="10157"/>
          <a:stretch/>
        </p:blipFill>
        <p:spPr>
          <a:xfrm>
            <a:off x="99349" y="1200150"/>
            <a:ext cx="8913455" cy="3522564"/>
          </a:xfrm>
          <a:prstGeom prst="rect">
            <a:avLst/>
          </a:prstGeom>
        </p:spPr>
      </p:pic>
      <p:sp>
        <p:nvSpPr>
          <p:cNvPr id="3" name="TextBox 2">
            <a:extLst>
              <a:ext uri="{FF2B5EF4-FFF2-40B4-BE49-F238E27FC236}">
                <a16:creationId xmlns:a16="http://schemas.microsoft.com/office/drawing/2014/main" id="{503955A1-B9AC-4F98-87F3-F192A485BDE3}"/>
              </a:ext>
            </a:extLst>
          </p:cNvPr>
          <p:cNvSpPr txBox="1"/>
          <p:nvPr/>
        </p:nvSpPr>
        <p:spPr>
          <a:xfrm>
            <a:off x="3962400" y="1288018"/>
            <a:ext cx="914400" cy="400110"/>
          </a:xfrm>
          <a:prstGeom prst="rect">
            <a:avLst/>
          </a:prstGeom>
          <a:noFill/>
        </p:spPr>
        <p:txBody>
          <a:bodyPr wrap="square" rtlCol="0">
            <a:spAutoFit/>
          </a:bodyPr>
          <a:lstStyle/>
          <a:p>
            <a:r>
              <a:rPr lang="en-AU" sz="2000" dirty="0">
                <a:solidFill>
                  <a:schemeClr val="bg1"/>
                </a:solidFill>
                <a:latin typeface="Arial" panose="020B0604020202020204" pitchFamily="34" charset="0"/>
                <a:cs typeface="Arial" panose="020B0604020202020204" pitchFamily="34" charset="0"/>
              </a:rPr>
              <a:t>1960s</a:t>
            </a:r>
          </a:p>
        </p:txBody>
      </p:sp>
      <p:sp>
        <p:nvSpPr>
          <p:cNvPr id="5" name="TextBox 4">
            <a:extLst>
              <a:ext uri="{FF2B5EF4-FFF2-40B4-BE49-F238E27FC236}">
                <a16:creationId xmlns:a16="http://schemas.microsoft.com/office/drawing/2014/main" id="{A807E070-1E1C-4246-AF4D-6A1FFB03E335}"/>
              </a:ext>
            </a:extLst>
          </p:cNvPr>
          <p:cNvSpPr txBox="1"/>
          <p:nvPr/>
        </p:nvSpPr>
        <p:spPr>
          <a:xfrm>
            <a:off x="3200400" y="1962150"/>
            <a:ext cx="914400" cy="400110"/>
          </a:xfrm>
          <a:prstGeom prst="rect">
            <a:avLst/>
          </a:prstGeom>
          <a:noFill/>
        </p:spPr>
        <p:txBody>
          <a:bodyPr wrap="square" rtlCol="0">
            <a:spAutoFit/>
          </a:bodyPr>
          <a:lstStyle/>
          <a:p>
            <a:r>
              <a:rPr lang="en-AU" sz="2000" dirty="0">
                <a:solidFill>
                  <a:schemeClr val="bg1"/>
                </a:solidFill>
                <a:latin typeface="Arial" panose="020B0604020202020204" pitchFamily="34" charset="0"/>
                <a:cs typeface="Arial" panose="020B0604020202020204" pitchFamily="34" charset="0"/>
              </a:rPr>
              <a:t>1950s</a:t>
            </a:r>
          </a:p>
        </p:txBody>
      </p:sp>
      <p:sp>
        <p:nvSpPr>
          <p:cNvPr id="6" name="TextBox 5">
            <a:extLst>
              <a:ext uri="{FF2B5EF4-FFF2-40B4-BE49-F238E27FC236}">
                <a16:creationId xmlns:a16="http://schemas.microsoft.com/office/drawing/2014/main" id="{A3035EAF-FA5F-47A8-B442-9E3C96C849FF}"/>
              </a:ext>
            </a:extLst>
          </p:cNvPr>
          <p:cNvSpPr txBox="1"/>
          <p:nvPr/>
        </p:nvSpPr>
        <p:spPr>
          <a:xfrm>
            <a:off x="4724400" y="1866840"/>
            <a:ext cx="914400" cy="400110"/>
          </a:xfrm>
          <a:prstGeom prst="rect">
            <a:avLst/>
          </a:prstGeom>
          <a:noFill/>
        </p:spPr>
        <p:txBody>
          <a:bodyPr wrap="square" rtlCol="0">
            <a:spAutoFit/>
          </a:bodyPr>
          <a:lstStyle/>
          <a:p>
            <a:r>
              <a:rPr lang="en-AU" sz="2000" dirty="0">
                <a:solidFill>
                  <a:schemeClr val="bg1"/>
                </a:solidFill>
                <a:latin typeface="Arial" panose="020B0604020202020204" pitchFamily="34" charset="0"/>
                <a:cs typeface="Arial" panose="020B0604020202020204" pitchFamily="34" charset="0"/>
              </a:rPr>
              <a:t>1970s</a:t>
            </a:r>
          </a:p>
        </p:txBody>
      </p:sp>
    </p:spTree>
    <p:extLst>
      <p:ext uri="{BB962C8B-B14F-4D97-AF65-F5344CB8AC3E}">
        <p14:creationId xmlns:p14="http://schemas.microsoft.com/office/powerpoint/2010/main" val="3919670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FB4B9C7-13EE-47CA-B843-33E127F1FF15}"/>
              </a:ext>
            </a:extLst>
          </p:cNvPr>
          <p:cNvSpPr/>
          <p:nvPr/>
        </p:nvSpPr>
        <p:spPr>
          <a:xfrm>
            <a:off x="1219200" y="666750"/>
            <a:ext cx="6858000" cy="2554545"/>
          </a:xfrm>
          <a:prstGeom prst="rect">
            <a:avLst/>
          </a:prstGeom>
        </p:spPr>
        <p:txBody>
          <a:bodyPr wrap="square">
            <a:spAutoFit/>
          </a:bodyPr>
          <a:lstStyle/>
          <a:p>
            <a:r>
              <a:rPr lang="en-AU" sz="3200" i="1" dirty="0">
                <a:latin typeface="Calibri" panose="020F0502020204030204" pitchFamily="34" charset="0"/>
              </a:rPr>
              <a:t>Tour de France:</a:t>
            </a:r>
          </a:p>
          <a:p>
            <a:endParaRPr lang="en-AU" sz="3200" i="1" dirty="0">
              <a:latin typeface="Calibri" panose="020F0502020204030204" pitchFamily="34" charset="0"/>
            </a:endParaRPr>
          </a:p>
          <a:p>
            <a:r>
              <a:rPr lang="en-AU" sz="3200" i="1" dirty="0">
                <a:solidFill>
                  <a:srgbClr val="FFFF00"/>
                </a:solidFill>
                <a:latin typeface="Calibri" panose="020F0502020204030204" pitchFamily="34" charset="0"/>
              </a:rPr>
              <a:t>What proportion of Tour de France riders have been found to take performance-enhancing drugs?</a:t>
            </a:r>
          </a:p>
        </p:txBody>
      </p:sp>
    </p:spTree>
    <p:extLst>
      <p:ext uri="{BB962C8B-B14F-4D97-AF65-F5344CB8AC3E}">
        <p14:creationId xmlns:p14="http://schemas.microsoft.com/office/powerpoint/2010/main" val="3679204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6">
            <a:extLst>
              <a:ext uri="{FF2B5EF4-FFF2-40B4-BE49-F238E27FC236}">
                <a16:creationId xmlns:a16="http://schemas.microsoft.com/office/drawing/2014/main" id="{E01399FA-03F1-4625-94AC-CE5BB10E4A42}"/>
              </a:ext>
            </a:extLst>
          </p:cNvPr>
          <p:cNvSpPr/>
          <p:nvPr/>
        </p:nvSpPr>
        <p:spPr>
          <a:xfrm>
            <a:off x="773720" y="592608"/>
            <a:ext cx="1143000" cy="685800"/>
          </a:xfrm>
          <a:prstGeom prst="rect">
            <a:avLst/>
          </a:prstGeom>
          <a:blipFill>
            <a:blip r:embed="rId2" cstate="print"/>
            <a:stretch>
              <a:fillRect/>
            </a:stretch>
          </a:blipFill>
        </p:spPr>
        <p:txBody>
          <a:bodyPr wrap="square" lIns="0" tIns="0" rIns="0" bIns="0" rtlCol="0"/>
          <a:lstStyle/>
          <a:p>
            <a:endParaRPr dirty="0"/>
          </a:p>
        </p:txBody>
      </p:sp>
      <p:sp>
        <p:nvSpPr>
          <p:cNvPr id="8" name="object 5">
            <a:extLst>
              <a:ext uri="{FF2B5EF4-FFF2-40B4-BE49-F238E27FC236}">
                <a16:creationId xmlns:a16="http://schemas.microsoft.com/office/drawing/2014/main" id="{09DF783C-088A-48B7-8A0D-FEFEF4D1579C}"/>
              </a:ext>
            </a:extLst>
          </p:cNvPr>
          <p:cNvSpPr/>
          <p:nvPr/>
        </p:nvSpPr>
        <p:spPr>
          <a:xfrm>
            <a:off x="2154691" y="584370"/>
            <a:ext cx="2826643" cy="679152"/>
          </a:xfrm>
          <a:prstGeom prst="rect">
            <a:avLst/>
          </a:prstGeom>
          <a:blipFill>
            <a:blip r:embed="rId3" cstate="print"/>
            <a:stretch>
              <a:fillRect/>
            </a:stretch>
          </a:blipFill>
        </p:spPr>
        <p:txBody>
          <a:bodyPr wrap="square" lIns="0" tIns="0" rIns="0" bIns="0" rtlCol="0"/>
          <a:lstStyle/>
          <a:p>
            <a:endParaRPr dirty="0"/>
          </a:p>
        </p:txBody>
      </p:sp>
      <p:sp>
        <p:nvSpPr>
          <p:cNvPr id="9" name="Rectangle 8">
            <a:extLst>
              <a:ext uri="{FF2B5EF4-FFF2-40B4-BE49-F238E27FC236}">
                <a16:creationId xmlns:a16="http://schemas.microsoft.com/office/drawing/2014/main" id="{BE680B0A-0EC2-4DCC-8059-F4C5114C0E3A}"/>
              </a:ext>
            </a:extLst>
          </p:cNvPr>
          <p:cNvSpPr/>
          <p:nvPr/>
        </p:nvSpPr>
        <p:spPr>
          <a:xfrm>
            <a:off x="533400" y="1686180"/>
            <a:ext cx="8001000" cy="3139321"/>
          </a:xfrm>
          <a:prstGeom prst="rect">
            <a:avLst/>
          </a:prstGeom>
        </p:spPr>
        <p:txBody>
          <a:bodyPr wrap="square">
            <a:spAutoFit/>
          </a:bodyPr>
          <a:lstStyle/>
          <a:p>
            <a:r>
              <a:rPr lang="en-AU" sz="2200" dirty="0">
                <a:latin typeface="Calibri" panose="020F0502020204030204" pitchFamily="34" charset="0"/>
              </a:rPr>
              <a:t>In drawing attention to the likely misunderstanding arising from the reporting, we are not suggesting that the Royal Commission has in any way attempted to distort the results, or to exaggerate the extent of the problem.  Their documents explain the weighted average methodology in detail, and give both unweighted and weighted figures for each proportion calculated.  However, the problem of misunderstanding remains.  It would have been better if the Royal Commission had used an expression containing the term “risk” rather than “proportion” in its reports.</a:t>
            </a:r>
          </a:p>
        </p:txBody>
      </p:sp>
    </p:spTree>
    <p:extLst>
      <p:ext uri="{BB962C8B-B14F-4D97-AF65-F5344CB8AC3E}">
        <p14:creationId xmlns:p14="http://schemas.microsoft.com/office/powerpoint/2010/main" val="3804042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7D092D-CF63-4262-9F23-A82AFD2A1DB2}"/>
              </a:ext>
            </a:extLst>
          </p:cNvPr>
          <p:cNvSpPr/>
          <p:nvPr/>
        </p:nvSpPr>
        <p:spPr>
          <a:xfrm>
            <a:off x="1685190" y="1820046"/>
            <a:ext cx="3115409" cy="584775"/>
          </a:xfrm>
          <a:prstGeom prst="rect">
            <a:avLst/>
          </a:prstGeom>
        </p:spPr>
        <p:txBody>
          <a:bodyPr wrap="square">
            <a:spAutoFit/>
          </a:bodyPr>
          <a:lstStyle/>
          <a:p>
            <a:r>
              <a:rPr lang="en-AU" sz="3200" dirty="0">
                <a:solidFill>
                  <a:srgbClr val="FFFF00"/>
                </a:solidFill>
                <a:latin typeface="Calibri" panose="020F0502020204030204" pitchFamily="34" charset="0"/>
              </a:rPr>
              <a:t>Issues arising: </a:t>
            </a:r>
          </a:p>
        </p:txBody>
      </p:sp>
      <p:sp>
        <p:nvSpPr>
          <p:cNvPr id="5" name="object 6">
            <a:extLst>
              <a:ext uri="{FF2B5EF4-FFF2-40B4-BE49-F238E27FC236}">
                <a16:creationId xmlns:a16="http://schemas.microsoft.com/office/drawing/2014/main" id="{E01399FA-03F1-4625-94AC-CE5BB10E4A42}"/>
              </a:ext>
            </a:extLst>
          </p:cNvPr>
          <p:cNvSpPr/>
          <p:nvPr/>
        </p:nvSpPr>
        <p:spPr>
          <a:xfrm>
            <a:off x="773720" y="666750"/>
            <a:ext cx="1143000" cy="685800"/>
          </a:xfrm>
          <a:prstGeom prst="rect">
            <a:avLst/>
          </a:prstGeom>
          <a:blipFill>
            <a:blip r:embed="rId2" cstate="print"/>
            <a:stretch>
              <a:fillRect/>
            </a:stretch>
          </a:blipFill>
        </p:spPr>
        <p:txBody>
          <a:bodyPr wrap="square" lIns="0" tIns="0" rIns="0" bIns="0" rtlCol="0"/>
          <a:lstStyle/>
          <a:p>
            <a:endParaRPr dirty="0"/>
          </a:p>
        </p:txBody>
      </p:sp>
      <p:sp>
        <p:nvSpPr>
          <p:cNvPr id="8" name="object 5">
            <a:extLst>
              <a:ext uri="{FF2B5EF4-FFF2-40B4-BE49-F238E27FC236}">
                <a16:creationId xmlns:a16="http://schemas.microsoft.com/office/drawing/2014/main" id="{09DF783C-088A-48B7-8A0D-FEFEF4D1579C}"/>
              </a:ext>
            </a:extLst>
          </p:cNvPr>
          <p:cNvSpPr/>
          <p:nvPr/>
        </p:nvSpPr>
        <p:spPr>
          <a:xfrm>
            <a:off x="2154691" y="666750"/>
            <a:ext cx="2826643" cy="679152"/>
          </a:xfrm>
          <a:prstGeom prst="rect">
            <a:avLst/>
          </a:prstGeom>
          <a:blipFill>
            <a:blip r:embed="rId3" cstate="print"/>
            <a:stretch>
              <a:fillRect/>
            </a:stretch>
          </a:blipFill>
        </p:spPr>
        <p:txBody>
          <a:bodyPr wrap="square" lIns="0" tIns="0" rIns="0" bIns="0" rtlCol="0"/>
          <a:lstStyle/>
          <a:p>
            <a:endParaRPr dirty="0"/>
          </a:p>
        </p:txBody>
      </p:sp>
      <p:sp>
        <p:nvSpPr>
          <p:cNvPr id="9" name="Rectangle 8">
            <a:extLst>
              <a:ext uri="{FF2B5EF4-FFF2-40B4-BE49-F238E27FC236}">
                <a16:creationId xmlns:a16="http://schemas.microsoft.com/office/drawing/2014/main" id="{BE680B0A-0EC2-4DCC-8059-F4C5114C0E3A}"/>
              </a:ext>
            </a:extLst>
          </p:cNvPr>
          <p:cNvSpPr/>
          <p:nvPr/>
        </p:nvSpPr>
        <p:spPr>
          <a:xfrm>
            <a:off x="1656358" y="2672775"/>
            <a:ext cx="5201641" cy="584775"/>
          </a:xfrm>
          <a:prstGeom prst="rect">
            <a:avLst/>
          </a:prstGeom>
        </p:spPr>
        <p:txBody>
          <a:bodyPr wrap="square">
            <a:spAutoFit/>
          </a:bodyPr>
          <a:lstStyle/>
          <a:p>
            <a:r>
              <a:rPr lang="en-AU" sz="3200" dirty="0">
                <a:latin typeface="Calibri" panose="020F0502020204030204" pitchFamily="34" charset="0"/>
              </a:rPr>
              <a:t>1. Reporting of proportions </a:t>
            </a:r>
          </a:p>
        </p:txBody>
      </p:sp>
      <p:sp>
        <p:nvSpPr>
          <p:cNvPr id="10" name="Rectangle 9">
            <a:extLst>
              <a:ext uri="{FF2B5EF4-FFF2-40B4-BE49-F238E27FC236}">
                <a16:creationId xmlns:a16="http://schemas.microsoft.com/office/drawing/2014/main" id="{38B45788-0C2F-4CA9-BE5A-2B52104C8560}"/>
              </a:ext>
            </a:extLst>
          </p:cNvPr>
          <p:cNvSpPr/>
          <p:nvPr/>
        </p:nvSpPr>
        <p:spPr>
          <a:xfrm>
            <a:off x="1656359" y="3587175"/>
            <a:ext cx="3677641" cy="584775"/>
          </a:xfrm>
          <a:prstGeom prst="rect">
            <a:avLst/>
          </a:prstGeom>
        </p:spPr>
        <p:txBody>
          <a:bodyPr wrap="square">
            <a:spAutoFit/>
          </a:bodyPr>
          <a:lstStyle/>
          <a:p>
            <a:r>
              <a:rPr lang="en-AU" sz="3200" dirty="0">
                <a:solidFill>
                  <a:schemeClr val="accent3"/>
                </a:solidFill>
                <a:latin typeface="Calibri" panose="020F0502020204030204" pitchFamily="34" charset="0"/>
              </a:rPr>
              <a:t>2. Double counting</a:t>
            </a:r>
          </a:p>
        </p:txBody>
      </p:sp>
    </p:spTree>
    <p:extLst>
      <p:ext uri="{BB962C8B-B14F-4D97-AF65-F5344CB8AC3E}">
        <p14:creationId xmlns:p14="http://schemas.microsoft.com/office/powerpoint/2010/main" val="1654893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EA31FAA9-74A5-4C94-938F-2D6F7160AA2A}"/>
              </a:ext>
            </a:extLst>
          </p:cNvPr>
          <p:cNvSpPr/>
          <p:nvPr/>
        </p:nvSpPr>
        <p:spPr>
          <a:xfrm>
            <a:off x="2010992" y="1200150"/>
            <a:ext cx="1981200" cy="2667000"/>
          </a:xfrm>
          <a:prstGeom prst="ellipse">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ectangle 11">
            <a:extLst>
              <a:ext uri="{FF2B5EF4-FFF2-40B4-BE49-F238E27FC236}">
                <a16:creationId xmlns:a16="http://schemas.microsoft.com/office/drawing/2014/main" id="{1FB4B9C7-13EE-47CA-B843-33E127F1FF15}"/>
              </a:ext>
            </a:extLst>
          </p:cNvPr>
          <p:cNvSpPr/>
          <p:nvPr/>
        </p:nvSpPr>
        <p:spPr>
          <a:xfrm>
            <a:off x="2286000" y="285750"/>
            <a:ext cx="4648200" cy="584775"/>
          </a:xfrm>
          <a:prstGeom prst="rect">
            <a:avLst/>
          </a:prstGeom>
        </p:spPr>
        <p:txBody>
          <a:bodyPr wrap="square">
            <a:spAutoFit/>
          </a:bodyPr>
          <a:lstStyle/>
          <a:p>
            <a:r>
              <a:rPr lang="en-AU" sz="3200" i="1" dirty="0">
                <a:latin typeface="Calibri" panose="020F0502020204030204" pitchFamily="34" charset="0"/>
              </a:rPr>
              <a:t>Society of Jesus (Jesuits)  </a:t>
            </a:r>
            <a:endParaRPr lang="en-AU" sz="3200" dirty="0">
              <a:latin typeface="Calibri" panose="020F0502020204030204" pitchFamily="34" charset="0"/>
            </a:endParaRPr>
          </a:p>
        </p:txBody>
      </p:sp>
      <p:sp>
        <p:nvSpPr>
          <p:cNvPr id="14" name="Oval 13">
            <a:extLst>
              <a:ext uri="{FF2B5EF4-FFF2-40B4-BE49-F238E27FC236}">
                <a16:creationId xmlns:a16="http://schemas.microsoft.com/office/drawing/2014/main" id="{D0B09E6D-CEE1-4FDD-80D5-448D5F76D557}"/>
              </a:ext>
            </a:extLst>
          </p:cNvPr>
          <p:cNvSpPr/>
          <p:nvPr/>
        </p:nvSpPr>
        <p:spPr>
          <a:xfrm>
            <a:off x="4724400" y="1200150"/>
            <a:ext cx="1981200" cy="2667000"/>
          </a:xfrm>
          <a:prstGeom prst="ellipse">
            <a:avLst/>
          </a:pr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rgbClr val="860000"/>
              </a:solidFill>
              <a:highlight>
                <a:srgbClr val="FFFF00"/>
              </a:highlight>
            </a:endParaRPr>
          </a:p>
        </p:txBody>
      </p:sp>
      <p:sp>
        <p:nvSpPr>
          <p:cNvPr id="3" name="TextBox 2">
            <a:extLst>
              <a:ext uri="{FF2B5EF4-FFF2-40B4-BE49-F238E27FC236}">
                <a16:creationId xmlns:a16="http://schemas.microsoft.com/office/drawing/2014/main" id="{75EC01C5-8F53-4F2B-8DD7-BFD0ADC52BA3}"/>
              </a:ext>
            </a:extLst>
          </p:cNvPr>
          <p:cNvSpPr txBox="1"/>
          <p:nvPr/>
        </p:nvSpPr>
        <p:spPr>
          <a:xfrm>
            <a:off x="2162441" y="4196775"/>
            <a:ext cx="1838543" cy="430887"/>
          </a:xfrm>
          <a:prstGeom prst="rect">
            <a:avLst/>
          </a:prstGeom>
          <a:noFill/>
        </p:spPr>
        <p:txBody>
          <a:bodyPr wrap="square" rtlCol="0">
            <a:spAutoFit/>
          </a:bodyPr>
          <a:lstStyle/>
          <a:p>
            <a:r>
              <a:rPr lang="en-AU" sz="2200" dirty="0">
                <a:latin typeface="Calibri" panose="020F0502020204030204" pitchFamily="34" charset="0"/>
              </a:rPr>
              <a:t>non-ordained</a:t>
            </a:r>
          </a:p>
        </p:txBody>
      </p:sp>
      <p:sp>
        <p:nvSpPr>
          <p:cNvPr id="15" name="TextBox 14">
            <a:extLst>
              <a:ext uri="{FF2B5EF4-FFF2-40B4-BE49-F238E27FC236}">
                <a16:creationId xmlns:a16="http://schemas.microsoft.com/office/drawing/2014/main" id="{E940DA9A-5B93-43FB-AE15-8829149E2E3C}"/>
              </a:ext>
            </a:extLst>
          </p:cNvPr>
          <p:cNvSpPr txBox="1"/>
          <p:nvPr/>
        </p:nvSpPr>
        <p:spPr>
          <a:xfrm>
            <a:off x="5275391" y="4192810"/>
            <a:ext cx="1058006" cy="430887"/>
          </a:xfrm>
          <a:prstGeom prst="rect">
            <a:avLst/>
          </a:prstGeom>
          <a:noFill/>
        </p:spPr>
        <p:txBody>
          <a:bodyPr wrap="square" rtlCol="0">
            <a:spAutoFit/>
          </a:bodyPr>
          <a:lstStyle/>
          <a:p>
            <a:r>
              <a:rPr lang="en-AU" sz="2200" dirty="0">
                <a:latin typeface="Calibri" panose="020F0502020204030204" pitchFamily="34" charset="0"/>
              </a:rPr>
              <a:t>priests</a:t>
            </a:r>
          </a:p>
        </p:txBody>
      </p:sp>
      <p:sp>
        <p:nvSpPr>
          <p:cNvPr id="4" name="Oval 3">
            <a:extLst>
              <a:ext uri="{FF2B5EF4-FFF2-40B4-BE49-F238E27FC236}">
                <a16:creationId xmlns:a16="http://schemas.microsoft.com/office/drawing/2014/main" id="{0DCA3DB7-7D0A-4804-B3E8-0156CC8FCC28}"/>
              </a:ext>
            </a:extLst>
          </p:cNvPr>
          <p:cNvSpPr/>
          <p:nvPr/>
        </p:nvSpPr>
        <p:spPr>
          <a:xfrm>
            <a:off x="5334000"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Oval 15">
            <a:extLst>
              <a:ext uri="{FF2B5EF4-FFF2-40B4-BE49-F238E27FC236}">
                <a16:creationId xmlns:a16="http://schemas.microsoft.com/office/drawing/2014/main" id="{2EEC3C17-36CA-455B-86AF-CE87D9AEE0A9}"/>
              </a:ext>
            </a:extLst>
          </p:cNvPr>
          <p:cNvSpPr/>
          <p:nvPr/>
        </p:nvSpPr>
        <p:spPr>
          <a:xfrm>
            <a:off x="5093677"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7" name="Oval 16">
            <a:extLst>
              <a:ext uri="{FF2B5EF4-FFF2-40B4-BE49-F238E27FC236}">
                <a16:creationId xmlns:a16="http://schemas.microsoft.com/office/drawing/2014/main" id="{150B3298-9193-421F-BE5E-B9CC1538B799}"/>
              </a:ext>
            </a:extLst>
          </p:cNvPr>
          <p:cNvSpPr/>
          <p:nvPr/>
        </p:nvSpPr>
        <p:spPr>
          <a:xfrm>
            <a:off x="5638800"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Oval 17">
            <a:extLst>
              <a:ext uri="{FF2B5EF4-FFF2-40B4-BE49-F238E27FC236}">
                <a16:creationId xmlns:a16="http://schemas.microsoft.com/office/drawing/2014/main" id="{B6A55DC6-2F51-4ED8-9EA1-A96EDDFF2422}"/>
              </a:ext>
            </a:extLst>
          </p:cNvPr>
          <p:cNvSpPr/>
          <p:nvPr/>
        </p:nvSpPr>
        <p:spPr>
          <a:xfrm>
            <a:off x="5967046"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Oval 18">
            <a:extLst>
              <a:ext uri="{FF2B5EF4-FFF2-40B4-BE49-F238E27FC236}">
                <a16:creationId xmlns:a16="http://schemas.microsoft.com/office/drawing/2014/main" id="{C3F0A288-3926-49D6-9E33-7A9B44BA7422}"/>
              </a:ext>
            </a:extLst>
          </p:cNvPr>
          <p:cNvSpPr/>
          <p:nvPr/>
        </p:nvSpPr>
        <p:spPr>
          <a:xfrm>
            <a:off x="5943600" y="26479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Oval 19">
            <a:extLst>
              <a:ext uri="{FF2B5EF4-FFF2-40B4-BE49-F238E27FC236}">
                <a16:creationId xmlns:a16="http://schemas.microsoft.com/office/drawing/2014/main" id="{3B5A9383-046A-46DD-9E3D-8C304F35D319}"/>
              </a:ext>
            </a:extLst>
          </p:cNvPr>
          <p:cNvSpPr/>
          <p:nvPr/>
        </p:nvSpPr>
        <p:spPr>
          <a:xfrm>
            <a:off x="6219093" y="2869395"/>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1" name="Oval 20">
            <a:extLst>
              <a:ext uri="{FF2B5EF4-FFF2-40B4-BE49-F238E27FC236}">
                <a16:creationId xmlns:a16="http://schemas.microsoft.com/office/drawing/2014/main" id="{D6834782-1D8F-4E28-AA25-8B9A8BEC34DD}"/>
              </a:ext>
            </a:extLst>
          </p:cNvPr>
          <p:cNvSpPr/>
          <p:nvPr/>
        </p:nvSpPr>
        <p:spPr>
          <a:xfrm>
            <a:off x="6072554" y="197378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2" name="Oval 21">
            <a:extLst>
              <a:ext uri="{FF2B5EF4-FFF2-40B4-BE49-F238E27FC236}">
                <a16:creationId xmlns:a16="http://schemas.microsoft.com/office/drawing/2014/main" id="{11A22C16-51E6-4592-ADFB-F2D1668D4EEB}"/>
              </a:ext>
            </a:extLst>
          </p:cNvPr>
          <p:cNvSpPr/>
          <p:nvPr/>
        </p:nvSpPr>
        <p:spPr>
          <a:xfrm>
            <a:off x="5029200" y="27900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3" name="Oval 22">
            <a:extLst>
              <a:ext uri="{FF2B5EF4-FFF2-40B4-BE49-F238E27FC236}">
                <a16:creationId xmlns:a16="http://schemas.microsoft.com/office/drawing/2014/main" id="{81A14D13-BDDD-4E8C-B318-08E5F3C80F35}"/>
              </a:ext>
            </a:extLst>
          </p:cNvPr>
          <p:cNvSpPr/>
          <p:nvPr/>
        </p:nvSpPr>
        <p:spPr>
          <a:xfrm>
            <a:off x="5606562" y="13804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Oval 23">
            <a:extLst>
              <a:ext uri="{FF2B5EF4-FFF2-40B4-BE49-F238E27FC236}">
                <a16:creationId xmlns:a16="http://schemas.microsoft.com/office/drawing/2014/main" id="{514E1545-9ACA-45CB-BA81-092DDAED71BE}"/>
              </a:ext>
            </a:extLst>
          </p:cNvPr>
          <p:cNvSpPr/>
          <p:nvPr/>
        </p:nvSpPr>
        <p:spPr>
          <a:xfrm>
            <a:off x="5682762" y="33337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5" name="Oval 24">
            <a:extLst>
              <a:ext uri="{FF2B5EF4-FFF2-40B4-BE49-F238E27FC236}">
                <a16:creationId xmlns:a16="http://schemas.microsoft.com/office/drawing/2014/main" id="{9EC84544-AC51-46FA-9DB0-776E1C4CD46A}"/>
              </a:ext>
            </a:extLst>
          </p:cNvPr>
          <p:cNvSpPr/>
          <p:nvPr/>
        </p:nvSpPr>
        <p:spPr>
          <a:xfrm>
            <a:off x="2514600" y="155916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Oval 25">
            <a:extLst>
              <a:ext uri="{FF2B5EF4-FFF2-40B4-BE49-F238E27FC236}">
                <a16:creationId xmlns:a16="http://schemas.microsoft.com/office/drawing/2014/main" id="{316D8202-9559-47F7-BC7B-7DCD4EF90F55}"/>
              </a:ext>
            </a:extLst>
          </p:cNvPr>
          <p:cNvSpPr/>
          <p:nvPr/>
        </p:nvSpPr>
        <p:spPr>
          <a:xfrm>
            <a:off x="2649415" y="3344008"/>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7" name="Oval 26">
            <a:extLst>
              <a:ext uri="{FF2B5EF4-FFF2-40B4-BE49-F238E27FC236}">
                <a16:creationId xmlns:a16="http://schemas.microsoft.com/office/drawing/2014/main" id="{739F10DC-0272-4ACC-A0AB-D705500D49D6}"/>
              </a:ext>
            </a:extLst>
          </p:cNvPr>
          <p:cNvSpPr/>
          <p:nvPr/>
        </p:nvSpPr>
        <p:spPr>
          <a:xfrm>
            <a:off x="3505200" y="1962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8" name="Oval 27">
            <a:extLst>
              <a:ext uri="{FF2B5EF4-FFF2-40B4-BE49-F238E27FC236}">
                <a16:creationId xmlns:a16="http://schemas.microsoft.com/office/drawing/2014/main" id="{6B160AC2-ECE2-453E-AE0A-C12E00C07414}"/>
              </a:ext>
            </a:extLst>
          </p:cNvPr>
          <p:cNvSpPr/>
          <p:nvPr/>
        </p:nvSpPr>
        <p:spPr>
          <a:xfrm>
            <a:off x="2177095" y="214023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 name="Oval 28">
            <a:extLst>
              <a:ext uri="{FF2B5EF4-FFF2-40B4-BE49-F238E27FC236}">
                <a16:creationId xmlns:a16="http://schemas.microsoft.com/office/drawing/2014/main" id="{219831DD-3911-4990-BC49-81DE68084DDB}"/>
              </a:ext>
            </a:extLst>
          </p:cNvPr>
          <p:cNvSpPr/>
          <p:nvPr/>
        </p:nvSpPr>
        <p:spPr>
          <a:xfrm>
            <a:off x="3244604" y="306256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0" name="Oval 29">
            <a:extLst>
              <a:ext uri="{FF2B5EF4-FFF2-40B4-BE49-F238E27FC236}">
                <a16:creationId xmlns:a16="http://schemas.microsoft.com/office/drawing/2014/main" id="{FDABC70C-1765-4A43-A545-949344819985}"/>
              </a:ext>
            </a:extLst>
          </p:cNvPr>
          <p:cNvSpPr/>
          <p:nvPr/>
        </p:nvSpPr>
        <p:spPr>
          <a:xfrm>
            <a:off x="2884361"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Oval 30">
            <a:extLst>
              <a:ext uri="{FF2B5EF4-FFF2-40B4-BE49-F238E27FC236}">
                <a16:creationId xmlns:a16="http://schemas.microsoft.com/office/drawing/2014/main" id="{36202430-DACC-491B-AF8B-9901EC0529C8}"/>
              </a:ext>
            </a:extLst>
          </p:cNvPr>
          <p:cNvSpPr/>
          <p:nvPr/>
        </p:nvSpPr>
        <p:spPr>
          <a:xfrm>
            <a:off x="2667000" y="27138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2" name="Oval 31">
            <a:extLst>
              <a:ext uri="{FF2B5EF4-FFF2-40B4-BE49-F238E27FC236}">
                <a16:creationId xmlns:a16="http://schemas.microsoft.com/office/drawing/2014/main" id="{2B122600-5C98-4733-8623-431A5366A5FD}"/>
              </a:ext>
            </a:extLst>
          </p:cNvPr>
          <p:cNvSpPr/>
          <p:nvPr/>
        </p:nvSpPr>
        <p:spPr>
          <a:xfrm>
            <a:off x="3329596" y="25614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3" name="Oval 32">
            <a:extLst>
              <a:ext uri="{FF2B5EF4-FFF2-40B4-BE49-F238E27FC236}">
                <a16:creationId xmlns:a16="http://schemas.microsoft.com/office/drawing/2014/main" id="{79ABBBF8-03CA-4FE6-B531-3ED546078EE4}"/>
              </a:ext>
            </a:extLst>
          </p:cNvPr>
          <p:cNvSpPr/>
          <p:nvPr/>
        </p:nvSpPr>
        <p:spPr>
          <a:xfrm>
            <a:off x="3036761" y="3562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Oval 33">
            <a:extLst>
              <a:ext uri="{FF2B5EF4-FFF2-40B4-BE49-F238E27FC236}">
                <a16:creationId xmlns:a16="http://schemas.microsoft.com/office/drawing/2014/main" id="{67F785C7-241D-4D50-BBD0-E68735F37AAC}"/>
              </a:ext>
            </a:extLst>
          </p:cNvPr>
          <p:cNvSpPr/>
          <p:nvPr/>
        </p:nvSpPr>
        <p:spPr>
          <a:xfrm>
            <a:off x="3708656"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5" name="Oval 34">
            <a:extLst>
              <a:ext uri="{FF2B5EF4-FFF2-40B4-BE49-F238E27FC236}">
                <a16:creationId xmlns:a16="http://schemas.microsoft.com/office/drawing/2014/main" id="{1B90D00B-C596-4344-8D31-E3BB607B5E49}"/>
              </a:ext>
            </a:extLst>
          </p:cNvPr>
          <p:cNvSpPr/>
          <p:nvPr/>
        </p:nvSpPr>
        <p:spPr>
          <a:xfrm>
            <a:off x="2976448"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6" name="Oval 35">
            <a:extLst>
              <a:ext uri="{FF2B5EF4-FFF2-40B4-BE49-F238E27FC236}">
                <a16:creationId xmlns:a16="http://schemas.microsoft.com/office/drawing/2014/main" id="{4A4D8048-0789-4303-8788-9A0DCFEE481D}"/>
              </a:ext>
            </a:extLst>
          </p:cNvPr>
          <p:cNvSpPr/>
          <p:nvPr/>
        </p:nvSpPr>
        <p:spPr>
          <a:xfrm>
            <a:off x="3189161" y="15328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7" name="Oval 36">
            <a:extLst>
              <a:ext uri="{FF2B5EF4-FFF2-40B4-BE49-F238E27FC236}">
                <a16:creationId xmlns:a16="http://schemas.microsoft.com/office/drawing/2014/main" id="{3367C97A-2134-4849-9E6C-6822785B0B8D}"/>
              </a:ext>
            </a:extLst>
          </p:cNvPr>
          <p:cNvSpPr/>
          <p:nvPr/>
        </p:nvSpPr>
        <p:spPr>
          <a:xfrm>
            <a:off x="2286000" y="285129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Oval 37">
            <a:extLst>
              <a:ext uri="{FF2B5EF4-FFF2-40B4-BE49-F238E27FC236}">
                <a16:creationId xmlns:a16="http://schemas.microsoft.com/office/drawing/2014/main" id="{C818E281-B840-4AE4-AF08-3992F9E0962D}"/>
              </a:ext>
            </a:extLst>
          </p:cNvPr>
          <p:cNvSpPr/>
          <p:nvPr/>
        </p:nvSpPr>
        <p:spPr>
          <a:xfrm>
            <a:off x="3189161"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9" name="Oval 38">
            <a:extLst>
              <a:ext uri="{FF2B5EF4-FFF2-40B4-BE49-F238E27FC236}">
                <a16:creationId xmlns:a16="http://schemas.microsoft.com/office/drawing/2014/main" id="{47EE4BD6-C15D-4665-A6ED-F72E8EB15310}"/>
              </a:ext>
            </a:extLst>
          </p:cNvPr>
          <p:cNvSpPr/>
          <p:nvPr/>
        </p:nvSpPr>
        <p:spPr>
          <a:xfrm>
            <a:off x="3585079" y="31366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0" name="Oval 39">
            <a:extLst>
              <a:ext uri="{FF2B5EF4-FFF2-40B4-BE49-F238E27FC236}">
                <a16:creationId xmlns:a16="http://schemas.microsoft.com/office/drawing/2014/main" id="{06BB288B-1AB0-46C4-AB78-095404837709}"/>
              </a:ext>
            </a:extLst>
          </p:cNvPr>
          <p:cNvSpPr/>
          <p:nvPr/>
        </p:nvSpPr>
        <p:spPr>
          <a:xfrm>
            <a:off x="5334000" y="32890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Oval 40">
            <a:extLst>
              <a:ext uri="{FF2B5EF4-FFF2-40B4-BE49-F238E27FC236}">
                <a16:creationId xmlns:a16="http://schemas.microsoft.com/office/drawing/2014/main" id="{E59A6461-EFC1-487B-B619-9246AE057F66}"/>
              </a:ext>
            </a:extLst>
          </p:cNvPr>
          <p:cNvSpPr/>
          <p:nvPr/>
        </p:nvSpPr>
        <p:spPr>
          <a:xfrm>
            <a:off x="6377354" y="227858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452583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EA31FAA9-74A5-4C94-938F-2D6F7160AA2A}"/>
              </a:ext>
            </a:extLst>
          </p:cNvPr>
          <p:cNvSpPr/>
          <p:nvPr/>
        </p:nvSpPr>
        <p:spPr>
          <a:xfrm>
            <a:off x="2010992" y="1200150"/>
            <a:ext cx="1981200" cy="2667000"/>
          </a:xfrm>
          <a:prstGeom prst="ellipse">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ectangle 11">
            <a:extLst>
              <a:ext uri="{FF2B5EF4-FFF2-40B4-BE49-F238E27FC236}">
                <a16:creationId xmlns:a16="http://schemas.microsoft.com/office/drawing/2014/main" id="{1FB4B9C7-13EE-47CA-B843-33E127F1FF15}"/>
              </a:ext>
            </a:extLst>
          </p:cNvPr>
          <p:cNvSpPr/>
          <p:nvPr/>
        </p:nvSpPr>
        <p:spPr>
          <a:xfrm>
            <a:off x="2286000" y="285750"/>
            <a:ext cx="4648200" cy="584775"/>
          </a:xfrm>
          <a:prstGeom prst="rect">
            <a:avLst/>
          </a:prstGeom>
        </p:spPr>
        <p:txBody>
          <a:bodyPr wrap="square">
            <a:spAutoFit/>
          </a:bodyPr>
          <a:lstStyle/>
          <a:p>
            <a:r>
              <a:rPr lang="en-AU" sz="3200" i="1" dirty="0">
                <a:latin typeface="Calibri" panose="020F0502020204030204" pitchFamily="34" charset="0"/>
              </a:rPr>
              <a:t>Society of Jesus (Jesuits)  </a:t>
            </a:r>
            <a:endParaRPr lang="en-AU" sz="3200" dirty="0">
              <a:latin typeface="Calibri" panose="020F0502020204030204" pitchFamily="34" charset="0"/>
            </a:endParaRPr>
          </a:p>
        </p:txBody>
      </p:sp>
      <p:sp>
        <p:nvSpPr>
          <p:cNvPr id="14" name="Oval 13">
            <a:extLst>
              <a:ext uri="{FF2B5EF4-FFF2-40B4-BE49-F238E27FC236}">
                <a16:creationId xmlns:a16="http://schemas.microsoft.com/office/drawing/2014/main" id="{D0B09E6D-CEE1-4FDD-80D5-448D5F76D557}"/>
              </a:ext>
            </a:extLst>
          </p:cNvPr>
          <p:cNvSpPr/>
          <p:nvPr/>
        </p:nvSpPr>
        <p:spPr>
          <a:xfrm>
            <a:off x="4724400" y="1200150"/>
            <a:ext cx="1981200" cy="2667000"/>
          </a:xfrm>
          <a:prstGeom prst="ellipse">
            <a:avLst/>
          </a:pr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rgbClr val="860000"/>
              </a:solidFill>
              <a:highlight>
                <a:srgbClr val="FFFF00"/>
              </a:highlight>
            </a:endParaRPr>
          </a:p>
        </p:txBody>
      </p:sp>
      <p:sp>
        <p:nvSpPr>
          <p:cNvPr id="3" name="TextBox 2">
            <a:extLst>
              <a:ext uri="{FF2B5EF4-FFF2-40B4-BE49-F238E27FC236}">
                <a16:creationId xmlns:a16="http://schemas.microsoft.com/office/drawing/2014/main" id="{75EC01C5-8F53-4F2B-8DD7-BFD0ADC52BA3}"/>
              </a:ext>
            </a:extLst>
          </p:cNvPr>
          <p:cNvSpPr txBox="1"/>
          <p:nvPr/>
        </p:nvSpPr>
        <p:spPr>
          <a:xfrm>
            <a:off x="2162441" y="4196775"/>
            <a:ext cx="1838543" cy="430887"/>
          </a:xfrm>
          <a:prstGeom prst="rect">
            <a:avLst/>
          </a:prstGeom>
          <a:noFill/>
        </p:spPr>
        <p:txBody>
          <a:bodyPr wrap="square" rtlCol="0">
            <a:spAutoFit/>
          </a:bodyPr>
          <a:lstStyle/>
          <a:p>
            <a:r>
              <a:rPr lang="en-AU" sz="2200" dirty="0">
                <a:latin typeface="Calibri" panose="020F0502020204030204" pitchFamily="34" charset="0"/>
              </a:rPr>
              <a:t>non-ordained</a:t>
            </a:r>
          </a:p>
        </p:txBody>
      </p:sp>
      <p:sp>
        <p:nvSpPr>
          <p:cNvPr id="15" name="TextBox 14">
            <a:extLst>
              <a:ext uri="{FF2B5EF4-FFF2-40B4-BE49-F238E27FC236}">
                <a16:creationId xmlns:a16="http://schemas.microsoft.com/office/drawing/2014/main" id="{E940DA9A-5B93-43FB-AE15-8829149E2E3C}"/>
              </a:ext>
            </a:extLst>
          </p:cNvPr>
          <p:cNvSpPr txBox="1"/>
          <p:nvPr/>
        </p:nvSpPr>
        <p:spPr>
          <a:xfrm>
            <a:off x="5275391" y="4192810"/>
            <a:ext cx="1058006" cy="430887"/>
          </a:xfrm>
          <a:prstGeom prst="rect">
            <a:avLst/>
          </a:prstGeom>
          <a:noFill/>
        </p:spPr>
        <p:txBody>
          <a:bodyPr wrap="square" rtlCol="0">
            <a:spAutoFit/>
          </a:bodyPr>
          <a:lstStyle/>
          <a:p>
            <a:r>
              <a:rPr lang="en-AU" sz="2200" dirty="0">
                <a:latin typeface="Calibri" panose="020F0502020204030204" pitchFamily="34" charset="0"/>
              </a:rPr>
              <a:t>priests</a:t>
            </a:r>
          </a:p>
        </p:txBody>
      </p:sp>
      <p:sp>
        <p:nvSpPr>
          <p:cNvPr id="4" name="Oval 3">
            <a:extLst>
              <a:ext uri="{FF2B5EF4-FFF2-40B4-BE49-F238E27FC236}">
                <a16:creationId xmlns:a16="http://schemas.microsoft.com/office/drawing/2014/main" id="{0DCA3DB7-7D0A-4804-B3E8-0156CC8FCC28}"/>
              </a:ext>
            </a:extLst>
          </p:cNvPr>
          <p:cNvSpPr/>
          <p:nvPr/>
        </p:nvSpPr>
        <p:spPr>
          <a:xfrm>
            <a:off x="5334000"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Oval 15">
            <a:extLst>
              <a:ext uri="{FF2B5EF4-FFF2-40B4-BE49-F238E27FC236}">
                <a16:creationId xmlns:a16="http://schemas.microsoft.com/office/drawing/2014/main" id="{2EEC3C17-36CA-455B-86AF-CE87D9AEE0A9}"/>
              </a:ext>
            </a:extLst>
          </p:cNvPr>
          <p:cNvSpPr/>
          <p:nvPr/>
        </p:nvSpPr>
        <p:spPr>
          <a:xfrm>
            <a:off x="5093677"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7" name="Oval 16">
            <a:extLst>
              <a:ext uri="{FF2B5EF4-FFF2-40B4-BE49-F238E27FC236}">
                <a16:creationId xmlns:a16="http://schemas.microsoft.com/office/drawing/2014/main" id="{150B3298-9193-421F-BE5E-B9CC1538B799}"/>
              </a:ext>
            </a:extLst>
          </p:cNvPr>
          <p:cNvSpPr/>
          <p:nvPr/>
        </p:nvSpPr>
        <p:spPr>
          <a:xfrm>
            <a:off x="5638800"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Oval 17">
            <a:extLst>
              <a:ext uri="{FF2B5EF4-FFF2-40B4-BE49-F238E27FC236}">
                <a16:creationId xmlns:a16="http://schemas.microsoft.com/office/drawing/2014/main" id="{B6A55DC6-2F51-4ED8-9EA1-A96EDDFF2422}"/>
              </a:ext>
            </a:extLst>
          </p:cNvPr>
          <p:cNvSpPr/>
          <p:nvPr/>
        </p:nvSpPr>
        <p:spPr>
          <a:xfrm>
            <a:off x="5967046"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Oval 18">
            <a:extLst>
              <a:ext uri="{FF2B5EF4-FFF2-40B4-BE49-F238E27FC236}">
                <a16:creationId xmlns:a16="http://schemas.microsoft.com/office/drawing/2014/main" id="{C3F0A288-3926-49D6-9E33-7A9B44BA7422}"/>
              </a:ext>
            </a:extLst>
          </p:cNvPr>
          <p:cNvSpPr/>
          <p:nvPr/>
        </p:nvSpPr>
        <p:spPr>
          <a:xfrm>
            <a:off x="5943600" y="26479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Oval 19">
            <a:extLst>
              <a:ext uri="{FF2B5EF4-FFF2-40B4-BE49-F238E27FC236}">
                <a16:creationId xmlns:a16="http://schemas.microsoft.com/office/drawing/2014/main" id="{3B5A9383-046A-46DD-9E3D-8C304F35D319}"/>
              </a:ext>
            </a:extLst>
          </p:cNvPr>
          <p:cNvSpPr/>
          <p:nvPr/>
        </p:nvSpPr>
        <p:spPr>
          <a:xfrm>
            <a:off x="6219093" y="2869395"/>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1" name="Oval 20">
            <a:extLst>
              <a:ext uri="{FF2B5EF4-FFF2-40B4-BE49-F238E27FC236}">
                <a16:creationId xmlns:a16="http://schemas.microsoft.com/office/drawing/2014/main" id="{D6834782-1D8F-4E28-AA25-8B9A8BEC34DD}"/>
              </a:ext>
            </a:extLst>
          </p:cNvPr>
          <p:cNvSpPr/>
          <p:nvPr/>
        </p:nvSpPr>
        <p:spPr>
          <a:xfrm>
            <a:off x="6072554" y="1973786"/>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2" name="Oval 21">
            <a:extLst>
              <a:ext uri="{FF2B5EF4-FFF2-40B4-BE49-F238E27FC236}">
                <a16:creationId xmlns:a16="http://schemas.microsoft.com/office/drawing/2014/main" id="{11A22C16-51E6-4592-ADFB-F2D1668D4EEB}"/>
              </a:ext>
            </a:extLst>
          </p:cNvPr>
          <p:cNvSpPr/>
          <p:nvPr/>
        </p:nvSpPr>
        <p:spPr>
          <a:xfrm>
            <a:off x="5029200" y="27900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3" name="Oval 22">
            <a:extLst>
              <a:ext uri="{FF2B5EF4-FFF2-40B4-BE49-F238E27FC236}">
                <a16:creationId xmlns:a16="http://schemas.microsoft.com/office/drawing/2014/main" id="{81A14D13-BDDD-4E8C-B318-08E5F3C80F35}"/>
              </a:ext>
            </a:extLst>
          </p:cNvPr>
          <p:cNvSpPr/>
          <p:nvPr/>
        </p:nvSpPr>
        <p:spPr>
          <a:xfrm>
            <a:off x="5606562" y="13804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Oval 23">
            <a:extLst>
              <a:ext uri="{FF2B5EF4-FFF2-40B4-BE49-F238E27FC236}">
                <a16:creationId xmlns:a16="http://schemas.microsoft.com/office/drawing/2014/main" id="{514E1545-9ACA-45CB-BA81-092DDAED71BE}"/>
              </a:ext>
            </a:extLst>
          </p:cNvPr>
          <p:cNvSpPr/>
          <p:nvPr/>
        </p:nvSpPr>
        <p:spPr>
          <a:xfrm>
            <a:off x="5682762" y="3333750"/>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5" name="Oval 24">
            <a:extLst>
              <a:ext uri="{FF2B5EF4-FFF2-40B4-BE49-F238E27FC236}">
                <a16:creationId xmlns:a16="http://schemas.microsoft.com/office/drawing/2014/main" id="{9EC84544-AC51-46FA-9DB0-776E1C4CD46A}"/>
              </a:ext>
            </a:extLst>
          </p:cNvPr>
          <p:cNvSpPr/>
          <p:nvPr/>
        </p:nvSpPr>
        <p:spPr>
          <a:xfrm>
            <a:off x="2514600" y="155916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Oval 25">
            <a:extLst>
              <a:ext uri="{FF2B5EF4-FFF2-40B4-BE49-F238E27FC236}">
                <a16:creationId xmlns:a16="http://schemas.microsoft.com/office/drawing/2014/main" id="{316D8202-9559-47F7-BC7B-7DCD4EF90F55}"/>
              </a:ext>
            </a:extLst>
          </p:cNvPr>
          <p:cNvSpPr/>
          <p:nvPr/>
        </p:nvSpPr>
        <p:spPr>
          <a:xfrm>
            <a:off x="2649415" y="3344008"/>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7" name="Oval 26">
            <a:extLst>
              <a:ext uri="{FF2B5EF4-FFF2-40B4-BE49-F238E27FC236}">
                <a16:creationId xmlns:a16="http://schemas.microsoft.com/office/drawing/2014/main" id="{739F10DC-0272-4ACC-A0AB-D705500D49D6}"/>
              </a:ext>
            </a:extLst>
          </p:cNvPr>
          <p:cNvSpPr/>
          <p:nvPr/>
        </p:nvSpPr>
        <p:spPr>
          <a:xfrm>
            <a:off x="3505200" y="1962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8" name="Oval 27">
            <a:extLst>
              <a:ext uri="{FF2B5EF4-FFF2-40B4-BE49-F238E27FC236}">
                <a16:creationId xmlns:a16="http://schemas.microsoft.com/office/drawing/2014/main" id="{6B160AC2-ECE2-453E-AE0A-C12E00C07414}"/>
              </a:ext>
            </a:extLst>
          </p:cNvPr>
          <p:cNvSpPr/>
          <p:nvPr/>
        </p:nvSpPr>
        <p:spPr>
          <a:xfrm>
            <a:off x="2177095" y="214023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 name="Oval 28">
            <a:extLst>
              <a:ext uri="{FF2B5EF4-FFF2-40B4-BE49-F238E27FC236}">
                <a16:creationId xmlns:a16="http://schemas.microsoft.com/office/drawing/2014/main" id="{219831DD-3911-4990-BC49-81DE68084DDB}"/>
              </a:ext>
            </a:extLst>
          </p:cNvPr>
          <p:cNvSpPr/>
          <p:nvPr/>
        </p:nvSpPr>
        <p:spPr>
          <a:xfrm>
            <a:off x="3244604" y="306256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0" name="Oval 29">
            <a:extLst>
              <a:ext uri="{FF2B5EF4-FFF2-40B4-BE49-F238E27FC236}">
                <a16:creationId xmlns:a16="http://schemas.microsoft.com/office/drawing/2014/main" id="{FDABC70C-1765-4A43-A545-949344819985}"/>
              </a:ext>
            </a:extLst>
          </p:cNvPr>
          <p:cNvSpPr/>
          <p:nvPr/>
        </p:nvSpPr>
        <p:spPr>
          <a:xfrm>
            <a:off x="2884361"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Oval 30">
            <a:extLst>
              <a:ext uri="{FF2B5EF4-FFF2-40B4-BE49-F238E27FC236}">
                <a16:creationId xmlns:a16="http://schemas.microsoft.com/office/drawing/2014/main" id="{36202430-DACC-491B-AF8B-9901EC0529C8}"/>
              </a:ext>
            </a:extLst>
          </p:cNvPr>
          <p:cNvSpPr/>
          <p:nvPr/>
        </p:nvSpPr>
        <p:spPr>
          <a:xfrm>
            <a:off x="2667000" y="27138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2" name="Oval 31">
            <a:extLst>
              <a:ext uri="{FF2B5EF4-FFF2-40B4-BE49-F238E27FC236}">
                <a16:creationId xmlns:a16="http://schemas.microsoft.com/office/drawing/2014/main" id="{2B122600-5C98-4733-8623-431A5366A5FD}"/>
              </a:ext>
            </a:extLst>
          </p:cNvPr>
          <p:cNvSpPr/>
          <p:nvPr/>
        </p:nvSpPr>
        <p:spPr>
          <a:xfrm>
            <a:off x="3329596" y="25614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33" name="Oval 32">
            <a:extLst>
              <a:ext uri="{FF2B5EF4-FFF2-40B4-BE49-F238E27FC236}">
                <a16:creationId xmlns:a16="http://schemas.microsoft.com/office/drawing/2014/main" id="{79ABBBF8-03CA-4FE6-B531-3ED546078EE4}"/>
              </a:ext>
            </a:extLst>
          </p:cNvPr>
          <p:cNvSpPr/>
          <p:nvPr/>
        </p:nvSpPr>
        <p:spPr>
          <a:xfrm>
            <a:off x="3036761" y="3562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Oval 33">
            <a:extLst>
              <a:ext uri="{FF2B5EF4-FFF2-40B4-BE49-F238E27FC236}">
                <a16:creationId xmlns:a16="http://schemas.microsoft.com/office/drawing/2014/main" id="{67F785C7-241D-4D50-BBD0-E68735F37AAC}"/>
              </a:ext>
            </a:extLst>
          </p:cNvPr>
          <p:cNvSpPr/>
          <p:nvPr/>
        </p:nvSpPr>
        <p:spPr>
          <a:xfrm>
            <a:off x="3708656"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5" name="Oval 34">
            <a:extLst>
              <a:ext uri="{FF2B5EF4-FFF2-40B4-BE49-F238E27FC236}">
                <a16:creationId xmlns:a16="http://schemas.microsoft.com/office/drawing/2014/main" id="{1B90D00B-C596-4344-8D31-E3BB607B5E49}"/>
              </a:ext>
            </a:extLst>
          </p:cNvPr>
          <p:cNvSpPr/>
          <p:nvPr/>
        </p:nvSpPr>
        <p:spPr>
          <a:xfrm>
            <a:off x="2976448"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6" name="Oval 35">
            <a:extLst>
              <a:ext uri="{FF2B5EF4-FFF2-40B4-BE49-F238E27FC236}">
                <a16:creationId xmlns:a16="http://schemas.microsoft.com/office/drawing/2014/main" id="{4A4D8048-0789-4303-8788-9A0DCFEE481D}"/>
              </a:ext>
            </a:extLst>
          </p:cNvPr>
          <p:cNvSpPr/>
          <p:nvPr/>
        </p:nvSpPr>
        <p:spPr>
          <a:xfrm>
            <a:off x="3189161" y="15328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7" name="Oval 36">
            <a:extLst>
              <a:ext uri="{FF2B5EF4-FFF2-40B4-BE49-F238E27FC236}">
                <a16:creationId xmlns:a16="http://schemas.microsoft.com/office/drawing/2014/main" id="{3367C97A-2134-4849-9E6C-6822785B0B8D}"/>
              </a:ext>
            </a:extLst>
          </p:cNvPr>
          <p:cNvSpPr/>
          <p:nvPr/>
        </p:nvSpPr>
        <p:spPr>
          <a:xfrm>
            <a:off x="2286000" y="285129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Oval 37">
            <a:extLst>
              <a:ext uri="{FF2B5EF4-FFF2-40B4-BE49-F238E27FC236}">
                <a16:creationId xmlns:a16="http://schemas.microsoft.com/office/drawing/2014/main" id="{C818E281-B840-4AE4-AF08-3992F9E0962D}"/>
              </a:ext>
            </a:extLst>
          </p:cNvPr>
          <p:cNvSpPr/>
          <p:nvPr/>
        </p:nvSpPr>
        <p:spPr>
          <a:xfrm>
            <a:off x="3189161"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9" name="Oval 38">
            <a:extLst>
              <a:ext uri="{FF2B5EF4-FFF2-40B4-BE49-F238E27FC236}">
                <a16:creationId xmlns:a16="http://schemas.microsoft.com/office/drawing/2014/main" id="{47EE4BD6-C15D-4665-A6ED-F72E8EB15310}"/>
              </a:ext>
            </a:extLst>
          </p:cNvPr>
          <p:cNvSpPr/>
          <p:nvPr/>
        </p:nvSpPr>
        <p:spPr>
          <a:xfrm>
            <a:off x="3585079" y="31366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0" name="Oval 39">
            <a:extLst>
              <a:ext uri="{FF2B5EF4-FFF2-40B4-BE49-F238E27FC236}">
                <a16:creationId xmlns:a16="http://schemas.microsoft.com/office/drawing/2014/main" id="{06BB288B-1AB0-46C4-AB78-095404837709}"/>
              </a:ext>
            </a:extLst>
          </p:cNvPr>
          <p:cNvSpPr/>
          <p:nvPr/>
        </p:nvSpPr>
        <p:spPr>
          <a:xfrm>
            <a:off x="5334000" y="32890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Oval 40">
            <a:extLst>
              <a:ext uri="{FF2B5EF4-FFF2-40B4-BE49-F238E27FC236}">
                <a16:creationId xmlns:a16="http://schemas.microsoft.com/office/drawing/2014/main" id="{E59A6461-EFC1-487B-B619-9246AE057F66}"/>
              </a:ext>
            </a:extLst>
          </p:cNvPr>
          <p:cNvSpPr/>
          <p:nvPr/>
        </p:nvSpPr>
        <p:spPr>
          <a:xfrm>
            <a:off x="6377354" y="227858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5963971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EA31FAA9-74A5-4C94-938F-2D6F7160AA2A}"/>
              </a:ext>
            </a:extLst>
          </p:cNvPr>
          <p:cNvSpPr/>
          <p:nvPr/>
        </p:nvSpPr>
        <p:spPr>
          <a:xfrm>
            <a:off x="2010992" y="1200150"/>
            <a:ext cx="1981200" cy="2667000"/>
          </a:xfrm>
          <a:prstGeom prst="ellipse">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ectangle 11">
            <a:extLst>
              <a:ext uri="{FF2B5EF4-FFF2-40B4-BE49-F238E27FC236}">
                <a16:creationId xmlns:a16="http://schemas.microsoft.com/office/drawing/2014/main" id="{1FB4B9C7-13EE-47CA-B843-33E127F1FF15}"/>
              </a:ext>
            </a:extLst>
          </p:cNvPr>
          <p:cNvSpPr/>
          <p:nvPr/>
        </p:nvSpPr>
        <p:spPr>
          <a:xfrm>
            <a:off x="2286000" y="285750"/>
            <a:ext cx="4648200" cy="584775"/>
          </a:xfrm>
          <a:prstGeom prst="rect">
            <a:avLst/>
          </a:prstGeom>
        </p:spPr>
        <p:txBody>
          <a:bodyPr wrap="square">
            <a:spAutoFit/>
          </a:bodyPr>
          <a:lstStyle/>
          <a:p>
            <a:r>
              <a:rPr lang="en-AU" sz="3200" i="1" dirty="0">
                <a:latin typeface="Calibri" panose="020F0502020204030204" pitchFamily="34" charset="0"/>
              </a:rPr>
              <a:t>Society of Jesus (Jesuits)  </a:t>
            </a:r>
            <a:endParaRPr lang="en-AU" sz="3200" dirty="0">
              <a:latin typeface="Calibri" panose="020F0502020204030204" pitchFamily="34" charset="0"/>
            </a:endParaRPr>
          </a:p>
        </p:txBody>
      </p:sp>
      <p:sp>
        <p:nvSpPr>
          <p:cNvPr id="14" name="Oval 13">
            <a:extLst>
              <a:ext uri="{FF2B5EF4-FFF2-40B4-BE49-F238E27FC236}">
                <a16:creationId xmlns:a16="http://schemas.microsoft.com/office/drawing/2014/main" id="{D0B09E6D-CEE1-4FDD-80D5-448D5F76D557}"/>
              </a:ext>
            </a:extLst>
          </p:cNvPr>
          <p:cNvSpPr/>
          <p:nvPr/>
        </p:nvSpPr>
        <p:spPr>
          <a:xfrm>
            <a:off x="4724400" y="1200150"/>
            <a:ext cx="1981200" cy="2667000"/>
          </a:xfrm>
          <a:prstGeom prst="ellipse">
            <a:avLst/>
          </a:pr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rgbClr val="860000"/>
              </a:solidFill>
              <a:highlight>
                <a:srgbClr val="FFFF00"/>
              </a:highlight>
            </a:endParaRPr>
          </a:p>
        </p:txBody>
      </p:sp>
      <p:sp>
        <p:nvSpPr>
          <p:cNvPr id="3" name="TextBox 2">
            <a:extLst>
              <a:ext uri="{FF2B5EF4-FFF2-40B4-BE49-F238E27FC236}">
                <a16:creationId xmlns:a16="http://schemas.microsoft.com/office/drawing/2014/main" id="{75EC01C5-8F53-4F2B-8DD7-BFD0ADC52BA3}"/>
              </a:ext>
            </a:extLst>
          </p:cNvPr>
          <p:cNvSpPr txBox="1"/>
          <p:nvPr/>
        </p:nvSpPr>
        <p:spPr>
          <a:xfrm>
            <a:off x="2162441" y="4196775"/>
            <a:ext cx="1838543" cy="430887"/>
          </a:xfrm>
          <a:prstGeom prst="rect">
            <a:avLst/>
          </a:prstGeom>
          <a:noFill/>
        </p:spPr>
        <p:txBody>
          <a:bodyPr wrap="square" rtlCol="0">
            <a:spAutoFit/>
          </a:bodyPr>
          <a:lstStyle/>
          <a:p>
            <a:r>
              <a:rPr lang="en-AU" sz="2200" dirty="0">
                <a:latin typeface="Calibri" panose="020F0502020204030204" pitchFamily="34" charset="0"/>
              </a:rPr>
              <a:t>non-ordained</a:t>
            </a:r>
          </a:p>
        </p:txBody>
      </p:sp>
      <p:sp>
        <p:nvSpPr>
          <p:cNvPr id="15" name="TextBox 14">
            <a:extLst>
              <a:ext uri="{FF2B5EF4-FFF2-40B4-BE49-F238E27FC236}">
                <a16:creationId xmlns:a16="http://schemas.microsoft.com/office/drawing/2014/main" id="{E940DA9A-5B93-43FB-AE15-8829149E2E3C}"/>
              </a:ext>
            </a:extLst>
          </p:cNvPr>
          <p:cNvSpPr txBox="1"/>
          <p:nvPr/>
        </p:nvSpPr>
        <p:spPr>
          <a:xfrm>
            <a:off x="5275391" y="4192810"/>
            <a:ext cx="1058006" cy="430887"/>
          </a:xfrm>
          <a:prstGeom prst="rect">
            <a:avLst/>
          </a:prstGeom>
          <a:noFill/>
        </p:spPr>
        <p:txBody>
          <a:bodyPr wrap="square" rtlCol="0">
            <a:spAutoFit/>
          </a:bodyPr>
          <a:lstStyle/>
          <a:p>
            <a:r>
              <a:rPr lang="en-AU" sz="2200" dirty="0">
                <a:latin typeface="Calibri" panose="020F0502020204030204" pitchFamily="34" charset="0"/>
              </a:rPr>
              <a:t>priests</a:t>
            </a:r>
          </a:p>
        </p:txBody>
      </p:sp>
      <p:sp>
        <p:nvSpPr>
          <p:cNvPr id="4" name="Oval 3">
            <a:extLst>
              <a:ext uri="{FF2B5EF4-FFF2-40B4-BE49-F238E27FC236}">
                <a16:creationId xmlns:a16="http://schemas.microsoft.com/office/drawing/2014/main" id="{0DCA3DB7-7D0A-4804-B3E8-0156CC8FCC28}"/>
              </a:ext>
            </a:extLst>
          </p:cNvPr>
          <p:cNvSpPr/>
          <p:nvPr/>
        </p:nvSpPr>
        <p:spPr>
          <a:xfrm>
            <a:off x="5334000"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Oval 15">
            <a:extLst>
              <a:ext uri="{FF2B5EF4-FFF2-40B4-BE49-F238E27FC236}">
                <a16:creationId xmlns:a16="http://schemas.microsoft.com/office/drawing/2014/main" id="{2EEC3C17-36CA-455B-86AF-CE87D9AEE0A9}"/>
              </a:ext>
            </a:extLst>
          </p:cNvPr>
          <p:cNvSpPr/>
          <p:nvPr/>
        </p:nvSpPr>
        <p:spPr>
          <a:xfrm>
            <a:off x="5093677"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7" name="Oval 16">
            <a:extLst>
              <a:ext uri="{FF2B5EF4-FFF2-40B4-BE49-F238E27FC236}">
                <a16:creationId xmlns:a16="http://schemas.microsoft.com/office/drawing/2014/main" id="{150B3298-9193-421F-BE5E-B9CC1538B799}"/>
              </a:ext>
            </a:extLst>
          </p:cNvPr>
          <p:cNvSpPr/>
          <p:nvPr/>
        </p:nvSpPr>
        <p:spPr>
          <a:xfrm>
            <a:off x="5638800"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Oval 17">
            <a:extLst>
              <a:ext uri="{FF2B5EF4-FFF2-40B4-BE49-F238E27FC236}">
                <a16:creationId xmlns:a16="http://schemas.microsoft.com/office/drawing/2014/main" id="{B6A55DC6-2F51-4ED8-9EA1-A96EDDFF2422}"/>
              </a:ext>
            </a:extLst>
          </p:cNvPr>
          <p:cNvSpPr/>
          <p:nvPr/>
        </p:nvSpPr>
        <p:spPr>
          <a:xfrm>
            <a:off x="5967046"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Oval 18">
            <a:extLst>
              <a:ext uri="{FF2B5EF4-FFF2-40B4-BE49-F238E27FC236}">
                <a16:creationId xmlns:a16="http://schemas.microsoft.com/office/drawing/2014/main" id="{C3F0A288-3926-49D6-9E33-7A9B44BA7422}"/>
              </a:ext>
            </a:extLst>
          </p:cNvPr>
          <p:cNvSpPr/>
          <p:nvPr/>
        </p:nvSpPr>
        <p:spPr>
          <a:xfrm>
            <a:off x="5943600" y="26479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Oval 19">
            <a:extLst>
              <a:ext uri="{FF2B5EF4-FFF2-40B4-BE49-F238E27FC236}">
                <a16:creationId xmlns:a16="http://schemas.microsoft.com/office/drawing/2014/main" id="{3B5A9383-046A-46DD-9E3D-8C304F35D319}"/>
              </a:ext>
            </a:extLst>
          </p:cNvPr>
          <p:cNvSpPr/>
          <p:nvPr/>
        </p:nvSpPr>
        <p:spPr>
          <a:xfrm>
            <a:off x="6219093" y="2869395"/>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1" name="Oval 20">
            <a:extLst>
              <a:ext uri="{FF2B5EF4-FFF2-40B4-BE49-F238E27FC236}">
                <a16:creationId xmlns:a16="http://schemas.microsoft.com/office/drawing/2014/main" id="{D6834782-1D8F-4E28-AA25-8B9A8BEC34DD}"/>
              </a:ext>
            </a:extLst>
          </p:cNvPr>
          <p:cNvSpPr/>
          <p:nvPr/>
        </p:nvSpPr>
        <p:spPr>
          <a:xfrm>
            <a:off x="6072554" y="1973786"/>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2" name="Oval 21">
            <a:extLst>
              <a:ext uri="{FF2B5EF4-FFF2-40B4-BE49-F238E27FC236}">
                <a16:creationId xmlns:a16="http://schemas.microsoft.com/office/drawing/2014/main" id="{11A22C16-51E6-4592-ADFB-F2D1668D4EEB}"/>
              </a:ext>
            </a:extLst>
          </p:cNvPr>
          <p:cNvSpPr/>
          <p:nvPr/>
        </p:nvSpPr>
        <p:spPr>
          <a:xfrm>
            <a:off x="5029200" y="27900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3" name="Oval 22">
            <a:extLst>
              <a:ext uri="{FF2B5EF4-FFF2-40B4-BE49-F238E27FC236}">
                <a16:creationId xmlns:a16="http://schemas.microsoft.com/office/drawing/2014/main" id="{81A14D13-BDDD-4E8C-B318-08E5F3C80F35}"/>
              </a:ext>
            </a:extLst>
          </p:cNvPr>
          <p:cNvSpPr/>
          <p:nvPr/>
        </p:nvSpPr>
        <p:spPr>
          <a:xfrm>
            <a:off x="5606562" y="13804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Oval 23">
            <a:extLst>
              <a:ext uri="{FF2B5EF4-FFF2-40B4-BE49-F238E27FC236}">
                <a16:creationId xmlns:a16="http://schemas.microsoft.com/office/drawing/2014/main" id="{514E1545-9ACA-45CB-BA81-092DDAED71BE}"/>
              </a:ext>
            </a:extLst>
          </p:cNvPr>
          <p:cNvSpPr/>
          <p:nvPr/>
        </p:nvSpPr>
        <p:spPr>
          <a:xfrm>
            <a:off x="5682762" y="3333750"/>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5" name="Oval 24">
            <a:extLst>
              <a:ext uri="{FF2B5EF4-FFF2-40B4-BE49-F238E27FC236}">
                <a16:creationId xmlns:a16="http://schemas.microsoft.com/office/drawing/2014/main" id="{9EC84544-AC51-46FA-9DB0-776E1C4CD46A}"/>
              </a:ext>
            </a:extLst>
          </p:cNvPr>
          <p:cNvSpPr/>
          <p:nvPr/>
        </p:nvSpPr>
        <p:spPr>
          <a:xfrm>
            <a:off x="2514600" y="155916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Oval 25">
            <a:extLst>
              <a:ext uri="{FF2B5EF4-FFF2-40B4-BE49-F238E27FC236}">
                <a16:creationId xmlns:a16="http://schemas.microsoft.com/office/drawing/2014/main" id="{316D8202-9559-47F7-BC7B-7DCD4EF90F55}"/>
              </a:ext>
            </a:extLst>
          </p:cNvPr>
          <p:cNvSpPr/>
          <p:nvPr/>
        </p:nvSpPr>
        <p:spPr>
          <a:xfrm>
            <a:off x="2649415" y="3344008"/>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7" name="Oval 26">
            <a:extLst>
              <a:ext uri="{FF2B5EF4-FFF2-40B4-BE49-F238E27FC236}">
                <a16:creationId xmlns:a16="http://schemas.microsoft.com/office/drawing/2014/main" id="{739F10DC-0272-4ACC-A0AB-D705500D49D6}"/>
              </a:ext>
            </a:extLst>
          </p:cNvPr>
          <p:cNvSpPr/>
          <p:nvPr/>
        </p:nvSpPr>
        <p:spPr>
          <a:xfrm>
            <a:off x="3505200" y="1962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8" name="Oval 27">
            <a:extLst>
              <a:ext uri="{FF2B5EF4-FFF2-40B4-BE49-F238E27FC236}">
                <a16:creationId xmlns:a16="http://schemas.microsoft.com/office/drawing/2014/main" id="{6B160AC2-ECE2-453E-AE0A-C12E00C07414}"/>
              </a:ext>
            </a:extLst>
          </p:cNvPr>
          <p:cNvSpPr/>
          <p:nvPr/>
        </p:nvSpPr>
        <p:spPr>
          <a:xfrm>
            <a:off x="2177095" y="214023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 name="Oval 28">
            <a:extLst>
              <a:ext uri="{FF2B5EF4-FFF2-40B4-BE49-F238E27FC236}">
                <a16:creationId xmlns:a16="http://schemas.microsoft.com/office/drawing/2014/main" id="{219831DD-3911-4990-BC49-81DE68084DDB}"/>
              </a:ext>
            </a:extLst>
          </p:cNvPr>
          <p:cNvSpPr/>
          <p:nvPr/>
        </p:nvSpPr>
        <p:spPr>
          <a:xfrm>
            <a:off x="3244604" y="306256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0" name="Oval 29">
            <a:extLst>
              <a:ext uri="{FF2B5EF4-FFF2-40B4-BE49-F238E27FC236}">
                <a16:creationId xmlns:a16="http://schemas.microsoft.com/office/drawing/2014/main" id="{FDABC70C-1765-4A43-A545-949344819985}"/>
              </a:ext>
            </a:extLst>
          </p:cNvPr>
          <p:cNvSpPr/>
          <p:nvPr/>
        </p:nvSpPr>
        <p:spPr>
          <a:xfrm>
            <a:off x="2884361"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Oval 30">
            <a:extLst>
              <a:ext uri="{FF2B5EF4-FFF2-40B4-BE49-F238E27FC236}">
                <a16:creationId xmlns:a16="http://schemas.microsoft.com/office/drawing/2014/main" id="{36202430-DACC-491B-AF8B-9901EC0529C8}"/>
              </a:ext>
            </a:extLst>
          </p:cNvPr>
          <p:cNvSpPr/>
          <p:nvPr/>
        </p:nvSpPr>
        <p:spPr>
          <a:xfrm>
            <a:off x="2667000" y="27138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2" name="Oval 31">
            <a:extLst>
              <a:ext uri="{FF2B5EF4-FFF2-40B4-BE49-F238E27FC236}">
                <a16:creationId xmlns:a16="http://schemas.microsoft.com/office/drawing/2014/main" id="{2B122600-5C98-4733-8623-431A5366A5FD}"/>
              </a:ext>
            </a:extLst>
          </p:cNvPr>
          <p:cNvSpPr/>
          <p:nvPr/>
        </p:nvSpPr>
        <p:spPr>
          <a:xfrm>
            <a:off x="3329596" y="25614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33" name="Oval 32">
            <a:extLst>
              <a:ext uri="{FF2B5EF4-FFF2-40B4-BE49-F238E27FC236}">
                <a16:creationId xmlns:a16="http://schemas.microsoft.com/office/drawing/2014/main" id="{79ABBBF8-03CA-4FE6-B531-3ED546078EE4}"/>
              </a:ext>
            </a:extLst>
          </p:cNvPr>
          <p:cNvSpPr/>
          <p:nvPr/>
        </p:nvSpPr>
        <p:spPr>
          <a:xfrm>
            <a:off x="3036761" y="3562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Oval 33">
            <a:extLst>
              <a:ext uri="{FF2B5EF4-FFF2-40B4-BE49-F238E27FC236}">
                <a16:creationId xmlns:a16="http://schemas.microsoft.com/office/drawing/2014/main" id="{67F785C7-241D-4D50-BBD0-E68735F37AAC}"/>
              </a:ext>
            </a:extLst>
          </p:cNvPr>
          <p:cNvSpPr/>
          <p:nvPr/>
        </p:nvSpPr>
        <p:spPr>
          <a:xfrm>
            <a:off x="3708656"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5" name="Oval 34">
            <a:extLst>
              <a:ext uri="{FF2B5EF4-FFF2-40B4-BE49-F238E27FC236}">
                <a16:creationId xmlns:a16="http://schemas.microsoft.com/office/drawing/2014/main" id="{1B90D00B-C596-4344-8D31-E3BB607B5E49}"/>
              </a:ext>
            </a:extLst>
          </p:cNvPr>
          <p:cNvSpPr/>
          <p:nvPr/>
        </p:nvSpPr>
        <p:spPr>
          <a:xfrm>
            <a:off x="2976448"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6" name="Oval 35">
            <a:extLst>
              <a:ext uri="{FF2B5EF4-FFF2-40B4-BE49-F238E27FC236}">
                <a16:creationId xmlns:a16="http://schemas.microsoft.com/office/drawing/2014/main" id="{4A4D8048-0789-4303-8788-9A0DCFEE481D}"/>
              </a:ext>
            </a:extLst>
          </p:cNvPr>
          <p:cNvSpPr/>
          <p:nvPr/>
        </p:nvSpPr>
        <p:spPr>
          <a:xfrm>
            <a:off x="3189161" y="15328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7" name="Oval 36">
            <a:extLst>
              <a:ext uri="{FF2B5EF4-FFF2-40B4-BE49-F238E27FC236}">
                <a16:creationId xmlns:a16="http://schemas.microsoft.com/office/drawing/2014/main" id="{3367C97A-2134-4849-9E6C-6822785B0B8D}"/>
              </a:ext>
            </a:extLst>
          </p:cNvPr>
          <p:cNvSpPr/>
          <p:nvPr/>
        </p:nvSpPr>
        <p:spPr>
          <a:xfrm>
            <a:off x="2286000" y="285129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Oval 37">
            <a:extLst>
              <a:ext uri="{FF2B5EF4-FFF2-40B4-BE49-F238E27FC236}">
                <a16:creationId xmlns:a16="http://schemas.microsoft.com/office/drawing/2014/main" id="{C818E281-B840-4AE4-AF08-3992F9E0962D}"/>
              </a:ext>
            </a:extLst>
          </p:cNvPr>
          <p:cNvSpPr/>
          <p:nvPr/>
        </p:nvSpPr>
        <p:spPr>
          <a:xfrm>
            <a:off x="3189161"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9" name="Oval 38">
            <a:extLst>
              <a:ext uri="{FF2B5EF4-FFF2-40B4-BE49-F238E27FC236}">
                <a16:creationId xmlns:a16="http://schemas.microsoft.com/office/drawing/2014/main" id="{47EE4BD6-C15D-4665-A6ED-F72E8EB15310}"/>
              </a:ext>
            </a:extLst>
          </p:cNvPr>
          <p:cNvSpPr/>
          <p:nvPr/>
        </p:nvSpPr>
        <p:spPr>
          <a:xfrm>
            <a:off x="3585079" y="31366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0" name="Oval 39">
            <a:extLst>
              <a:ext uri="{FF2B5EF4-FFF2-40B4-BE49-F238E27FC236}">
                <a16:creationId xmlns:a16="http://schemas.microsoft.com/office/drawing/2014/main" id="{06BB288B-1AB0-46C4-AB78-095404837709}"/>
              </a:ext>
            </a:extLst>
          </p:cNvPr>
          <p:cNvSpPr/>
          <p:nvPr/>
        </p:nvSpPr>
        <p:spPr>
          <a:xfrm>
            <a:off x="5334000" y="32890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Oval 40">
            <a:extLst>
              <a:ext uri="{FF2B5EF4-FFF2-40B4-BE49-F238E27FC236}">
                <a16:creationId xmlns:a16="http://schemas.microsoft.com/office/drawing/2014/main" id="{E59A6461-EFC1-487B-B619-9246AE057F66}"/>
              </a:ext>
            </a:extLst>
          </p:cNvPr>
          <p:cNvSpPr/>
          <p:nvPr/>
        </p:nvSpPr>
        <p:spPr>
          <a:xfrm>
            <a:off x="6377354" y="227858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5" name="Straight Arrow Connector 4">
            <a:extLst>
              <a:ext uri="{FF2B5EF4-FFF2-40B4-BE49-F238E27FC236}">
                <a16:creationId xmlns:a16="http://schemas.microsoft.com/office/drawing/2014/main" id="{7FCA2486-1B90-48A3-A07F-9CD7CFB9C778}"/>
              </a:ext>
            </a:extLst>
          </p:cNvPr>
          <p:cNvCxnSpPr>
            <a:cxnSpLocks/>
          </p:cNvCxnSpPr>
          <p:nvPr/>
        </p:nvCxnSpPr>
        <p:spPr>
          <a:xfrm flipV="1">
            <a:off x="3652847" y="1781196"/>
            <a:ext cx="1953715" cy="26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B3D0CD6-44AB-4881-9B26-5596C883DCD6}"/>
              </a:ext>
            </a:extLst>
          </p:cNvPr>
          <p:cNvCxnSpPr>
            <a:cxnSpLocks/>
          </p:cNvCxnSpPr>
          <p:nvPr/>
        </p:nvCxnSpPr>
        <p:spPr>
          <a:xfrm>
            <a:off x="3811233" y="2400300"/>
            <a:ext cx="1675167" cy="24347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6A2213A-2739-4D24-94ED-658C82C218D1}"/>
              </a:ext>
            </a:extLst>
          </p:cNvPr>
          <p:cNvCxnSpPr>
            <a:cxnSpLocks/>
          </p:cNvCxnSpPr>
          <p:nvPr/>
        </p:nvCxnSpPr>
        <p:spPr>
          <a:xfrm>
            <a:off x="3481996" y="2643773"/>
            <a:ext cx="2200766" cy="492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AE9CBBA-4A71-4827-B49A-5DD770E1EEF6}"/>
              </a:ext>
            </a:extLst>
          </p:cNvPr>
          <p:cNvCxnSpPr>
            <a:cxnSpLocks/>
          </p:cNvCxnSpPr>
          <p:nvPr/>
        </p:nvCxnSpPr>
        <p:spPr>
          <a:xfrm>
            <a:off x="3746183" y="3239424"/>
            <a:ext cx="1852114" cy="46928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3163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EA31FAA9-74A5-4C94-938F-2D6F7160AA2A}"/>
              </a:ext>
            </a:extLst>
          </p:cNvPr>
          <p:cNvSpPr/>
          <p:nvPr/>
        </p:nvSpPr>
        <p:spPr>
          <a:xfrm>
            <a:off x="2010992" y="1200150"/>
            <a:ext cx="1981200" cy="2667000"/>
          </a:xfrm>
          <a:prstGeom prst="ellipse">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ectangle 11">
            <a:extLst>
              <a:ext uri="{FF2B5EF4-FFF2-40B4-BE49-F238E27FC236}">
                <a16:creationId xmlns:a16="http://schemas.microsoft.com/office/drawing/2014/main" id="{1FB4B9C7-13EE-47CA-B843-33E127F1FF15}"/>
              </a:ext>
            </a:extLst>
          </p:cNvPr>
          <p:cNvSpPr/>
          <p:nvPr/>
        </p:nvSpPr>
        <p:spPr>
          <a:xfrm>
            <a:off x="2286000" y="285750"/>
            <a:ext cx="4648200" cy="584775"/>
          </a:xfrm>
          <a:prstGeom prst="rect">
            <a:avLst/>
          </a:prstGeom>
        </p:spPr>
        <p:txBody>
          <a:bodyPr wrap="square">
            <a:spAutoFit/>
          </a:bodyPr>
          <a:lstStyle/>
          <a:p>
            <a:r>
              <a:rPr lang="en-AU" sz="3200" i="1" dirty="0">
                <a:latin typeface="Calibri" panose="020F0502020204030204" pitchFamily="34" charset="0"/>
              </a:rPr>
              <a:t>Society of Jesus (Jesuits)  </a:t>
            </a:r>
            <a:endParaRPr lang="en-AU" sz="3200" dirty="0">
              <a:latin typeface="Calibri" panose="020F0502020204030204" pitchFamily="34" charset="0"/>
            </a:endParaRPr>
          </a:p>
        </p:txBody>
      </p:sp>
      <p:sp>
        <p:nvSpPr>
          <p:cNvPr id="14" name="Oval 13">
            <a:extLst>
              <a:ext uri="{FF2B5EF4-FFF2-40B4-BE49-F238E27FC236}">
                <a16:creationId xmlns:a16="http://schemas.microsoft.com/office/drawing/2014/main" id="{D0B09E6D-CEE1-4FDD-80D5-448D5F76D557}"/>
              </a:ext>
            </a:extLst>
          </p:cNvPr>
          <p:cNvSpPr/>
          <p:nvPr/>
        </p:nvSpPr>
        <p:spPr>
          <a:xfrm>
            <a:off x="4724400" y="1200150"/>
            <a:ext cx="1981200" cy="2667000"/>
          </a:xfrm>
          <a:prstGeom prst="ellipse">
            <a:avLst/>
          </a:pr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rgbClr val="860000"/>
              </a:solidFill>
              <a:highlight>
                <a:srgbClr val="FFFF00"/>
              </a:highlight>
            </a:endParaRPr>
          </a:p>
        </p:txBody>
      </p:sp>
      <p:sp>
        <p:nvSpPr>
          <p:cNvPr id="3" name="TextBox 2">
            <a:extLst>
              <a:ext uri="{FF2B5EF4-FFF2-40B4-BE49-F238E27FC236}">
                <a16:creationId xmlns:a16="http://schemas.microsoft.com/office/drawing/2014/main" id="{75EC01C5-8F53-4F2B-8DD7-BFD0ADC52BA3}"/>
              </a:ext>
            </a:extLst>
          </p:cNvPr>
          <p:cNvSpPr txBox="1"/>
          <p:nvPr/>
        </p:nvSpPr>
        <p:spPr>
          <a:xfrm>
            <a:off x="2162441" y="4196775"/>
            <a:ext cx="1838543" cy="430887"/>
          </a:xfrm>
          <a:prstGeom prst="rect">
            <a:avLst/>
          </a:prstGeom>
          <a:noFill/>
        </p:spPr>
        <p:txBody>
          <a:bodyPr wrap="square" rtlCol="0">
            <a:spAutoFit/>
          </a:bodyPr>
          <a:lstStyle/>
          <a:p>
            <a:r>
              <a:rPr lang="en-AU" sz="2200" dirty="0">
                <a:latin typeface="Calibri" panose="020F0502020204030204" pitchFamily="34" charset="0"/>
              </a:rPr>
              <a:t>non-ordained</a:t>
            </a:r>
          </a:p>
        </p:txBody>
      </p:sp>
      <p:sp>
        <p:nvSpPr>
          <p:cNvPr id="15" name="TextBox 14">
            <a:extLst>
              <a:ext uri="{FF2B5EF4-FFF2-40B4-BE49-F238E27FC236}">
                <a16:creationId xmlns:a16="http://schemas.microsoft.com/office/drawing/2014/main" id="{E940DA9A-5B93-43FB-AE15-8829149E2E3C}"/>
              </a:ext>
            </a:extLst>
          </p:cNvPr>
          <p:cNvSpPr txBox="1"/>
          <p:nvPr/>
        </p:nvSpPr>
        <p:spPr>
          <a:xfrm>
            <a:off x="5275391" y="4192810"/>
            <a:ext cx="1058006" cy="430887"/>
          </a:xfrm>
          <a:prstGeom prst="rect">
            <a:avLst/>
          </a:prstGeom>
          <a:noFill/>
        </p:spPr>
        <p:txBody>
          <a:bodyPr wrap="square" rtlCol="0">
            <a:spAutoFit/>
          </a:bodyPr>
          <a:lstStyle/>
          <a:p>
            <a:r>
              <a:rPr lang="en-AU" sz="2200" dirty="0">
                <a:latin typeface="Calibri" panose="020F0502020204030204" pitchFamily="34" charset="0"/>
              </a:rPr>
              <a:t>priests</a:t>
            </a:r>
          </a:p>
        </p:txBody>
      </p:sp>
      <p:sp>
        <p:nvSpPr>
          <p:cNvPr id="4" name="Oval 3">
            <a:extLst>
              <a:ext uri="{FF2B5EF4-FFF2-40B4-BE49-F238E27FC236}">
                <a16:creationId xmlns:a16="http://schemas.microsoft.com/office/drawing/2014/main" id="{0DCA3DB7-7D0A-4804-B3E8-0156CC8FCC28}"/>
              </a:ext>
            </a:extLst>
          </p:cNvPr>
          <p:cNvSpPr/>
          <p:nvPr/>
        </p:nvSpPr>
        <p:spPr>
          <a:xfrm>
            <a:off x="5334000"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Oval 15">
            <a:extLst>
              <a:ext uri="{FF2B5EF4-FFF2-40B4-BE49-F238E27FC236}">
                <a16:creationId xmlns:a16="http://schemas.microsoft.com/office/drawing/2014/main" id="{2EEC3C17-36CA-455B-86AF-CE87D9AEE0A9}"/>
              </a:ext>
            </a:extLst>
          </p:cNvPr>
          <p:cNvSpPr/>
          <p:nvPr/>
        </p:nvSpPr>
        <p:spPr>
          <a:xfrm>
            <a:off x="5093677"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7" name="Oval 16">
            <a:extLst>
              <a:ext uri="{FF2B5EF4-FFF2-40B4-BE49-F238E27FC236}">
                <a16:creationId xmlns:a16="http://schemas.microsoft.com/office/drawing/2014/main" id="{150B3298-9193-421F-BE5E-B9CC1538B799}"/>
              </a:ext>
            </a:extLst>
          </p:cNvPr>
          <p:cNvSpPr/>
          <p:nvPr/>
        </p:nvSpPr>
        <p:spPr>
          <a:xfrm>
            <a:off x="5638800"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Oval 17">
            <a:extLst>
              <a:ext uri="{FF2B5EF4-FFF2-40B4-BE49-F238E27FC236}">
                <a16:creationId xmlns:a16="http://schemas.microsoft.com/office/drawing/2014/main" id="{B6A55DC6-2F51-4ED8-9EA1-A96EDDFF2422}"/>
              </a:ext>
            </a:extLst>
          </p:cNvPr>
          <p:cNvSpPr/>
          <p:nvPr/>
        </p:nvSpPr>
        <p:spPr>
          <a:xfrm>
            <a:off x="5967046"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Oval 18">
            <a:extLst>
              <a:ext uri="{FF2B5EF4-FFF2-40B4-BE49-F238E27FC236}">
                <a16:creationId xmlns:a16="http://schemas.microsoft.com/office/drawing/2014/main" id="{C3F0A288-3926-49D6-9E33-7A9B44BA7422}"/>
              </a:ext>
            </a:extLst>
          </p:cNvPr>
          <p:cNvSpPr/>
          <p:nvPr/>
        </p:nvSpPr>
        <p:spPr>
          <a:xfrm>
            <a:off x="5943600" y="26479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Oval 19">
            <a:extLst>
              <a:ext uri="{FF2B5EF4-FFF2-40B4-BE49-F238E27FC236}">
                <a16:creationId xmlns:a16="http://schemas.microsoft.com/office/drawing/2014/main" id="{3B5A9383-046A-46DD-9E3D-8C304F35D319}"/>
              </a:ext>
            </a:extLst>
          </p:cNvPr>
          <p:cNvSpPr/>
          <p:nvPr/>
        </p:nvSpPr>
        <p:spPr>
          <a:xfrm>
            <a:off x="6219093" y="2869395"/>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1" name="Oval 20">
            <a:extLst>
              <a:ext uri="{FF2B5EF4-FFF2-40B4-BE49-F238E27FC236}">
                <a16:creationId xmlns:a16="http://schemas.microsoft.com/office/drawing/2014/main" id="{D6834782-1D8F-4E28-AA25-8B9A8BEC34DD}"/>
              </a:ext>
            </a:extLst>
          </p:cNvPr>
          <p:cNvSpPr/>
          <p:nvPr/>
        </p:nvSpPr>
        <p:spPr>
          <a:xfrm>
            <a:off x="6072554" y="1973786"/>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2" name="Oval 21">
            <a:extLst>
              <a:ext uri="{FF2B5EF4-FFF2-40B4-BE49-F238E27FC236}">
                <a16:creationId xmlns:a16="http://schemas.microsoft.com/office/drawing/2014/main" id="{11A22C16-51E6-4592-ADFB-F2D1668D4EEB}"/>
              </a:ext>
            </a:extLst>
          </p:cNvPr>
          <p:cNvSpPr/>
          <p:nvPr/>
        </p:nvSpPr>
        <p:spPr>
          <a:xfrm>
            <a:off x="5029200" y="27900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3" name="Oval 22">
            <a:extLst>
              <a:ext uri="{FF2B5EF4-FFF2-40B4-BE49-F238E27FC236}">
                <a16:creationId xmlns:a16="http://schemas.microsoft.com/office/drawing/2014/main" id="{81A14D13-BDDD-4E8C-B318-08E5F3C80F35}"/>
              </a:ext>
            </a:extLst>
          </p:cNvPr>
          <p:cNvSpPr/>
          <p:nvPr/>
        </p:nvSpPr>
        <p:spPr>
          <a:xfrm>
            <a:off x="5606562" y="13804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Oval 23">
            <a:extLst>
              <a:ext uri="{FF2B5EF4-FFF2-40B4-BE49-F238E27FC236}">
                <a16:creationId xmlns:a16="http://schemas.microsoft.com/office/drawing/2014/main" id="{514E1545-9ACA-45CB-BA81-092DDAED71BE}"/>
              </a:ext>
            </a:extLst>
          </p:cNvPr>
          <p:cNvSpPr/>
          <p:nvPr/>
        </p:nvSpPr>
        <p:spPr>
          <a:xfrm>
            <a:off x="5682762" y="3333750"/>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5" name="Oval 24">
            <a:extLst>
              <a:ext uri="{FF2B5EF4-FFF2-40B4-BE49-F238E27FC236}">
                <a16:creationId xmlns:a16="http://schemas.microsoft.com/office/drawing/2014/main" id="{9EC84544-AC51-46FA-9DB0-776E1C4CD46A}"/>
              </a:ext>
            </a:extLst>
          </p:cNvPr>
          <p:cNvSpPr/>
          <p:nvPr/>
        </p:nvSpPr>
        <p:spPr>
          <a:xfrm>
            <a:off x="2514600" y="155916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Oval 25">
            <a:extLst>
              <a:ext uri="{FF2B5EF4-FFF2-40B4-BE49-F238E27FC236}">
                <a16:creationId xmlns:a16="http://schemas.microsoft.com/office/drawing/2014/main" id="{316D8202-9559-47F7-BC7B-7DCD4EF90F55}"/>
              </a:ext>
            </a:extLst>
          </p:cNvPr>
          <p:cNvSpPr/>
          <p:nvPr/>
        </p:nvSpPr>
        <p:spPr>
          <a:xfrm>
            <a:off x="2649415" y="3344008"/>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7" name="Oval 26">
            <a:extLst>
              <a:ext uri="{FF2B5EF4-FFF2-40B4-BE49-F238E27FC236}">
                <a16:creationId xmlns:a16="http://schemas.microsoft.com/office/drawing/2014/main" id="{739F10DC-0272-4ACC-A0AB-D705500D49D6}"/>
              </a:ext>
            </a:extLst>
          </p:cNvPr>
          <p:cNvSpPr/>
          <p:nvPr/>
        </p:nvSpPr>
        <p:spPr>
          <a:xfrm>
            <a:off x="3505200" y="1962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8" name="Oval 27">
            <a:extLst>
              <a:ext uri="{FF2B5EF4-FFF2-40B4-BE49-F238E27FC236}">
                <a16:creationId xmlns:a16="http://schemas.microsoft.com/office/drawing/2014/main" id="{6B160AC2-ECE2-453E-AE0A-C12E00C07414}"/>
              </a:ext>
            </a:extLst>
          </p:cNvPr>
          <p:cNvSpPr/>
          <p:nvPr/>
        </p:nvSpPr>
        <p:spPr>
          <a:xfrm>
            <a:off x="2177095" y="214023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 name="Oval 28">
            <a:extLst>
              <a:ext uri="{FF2B5EF4-FFF2-40B4-BE49-F238E27FC236}">
                <a16:creationId xmlns:a16="http://schemas.microsoft.com/office/drawing/2014/main" id="{219831DD-3911-4990-BC49-81DE68084DDB}"/>
              </a:ext>
            </a:extLst>
          </p:cNvPr>
          <p:cNvSpPr/>
          <p:nvPr/>
        </p:nvSpPr>
        <p:spPr>
          <a:xfrm>
            <a:off x="3244604" y="306256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0" name="Oval 29">
            <a:extLst>
              <a:ext uri="{FF2B5EF4-FFF2-40B4-BE49-F238E27FC236}">
                <a16:creationId xmlns:a16="http://schemas.microsoft.com/office/drawing/2014/main" id="{FDABC70C-1765-4A43-A545-949344819985}"/>
              </a:ext>
            </a:extLst>
          </p:cNvPr>
          <p:cNvSpPr/>
          <p:nvPr/>
        </p:nvSpPr>
        <p:spPr>
          <a:xfrm>
            <a:off x="2884361"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Oval 30">
            <a:extLst>
              <a:ext uri="{FF2B5EF4-FFF2-40B4-BE49-F238E27FC236}">
                <a16:creationId xmlns:a16="http://schemas.microsoft.com/office/drawing/2014/main" id="{36202430-DACC-491B-AF8B-9901EC0529C8}"/>
              </a:ext>
            </a:extLst>
          </p:cNvPr>
          <p:cNvSpPr/>
          <p:nvPr/>
        </p:nvSpPr>
        <p:spPr>
          <a:xfrm>
            <a:off x="2667000" y="27138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2" name="Oval 31">
            <a:extLst>
              <a:ext uri="{FF2B5EF4-FFF2-40B4-BE49-F238E27FC236}">
                <a16:creationId xmlns:a16="http://schemas.microsoft.com/office/drawing/2014/main" id="{2B122600-5C98-4733-8623-431A5366A5FD}"/>
              </a:ext>
            </a:extLst>
          </p:cNvPr>
          <p:cNvSpPr/>
          <p:nvPr/>
        </p:nvSpPr>
        <p:spPr>
          <a:xfrm>
            <a:off x="3329596" y="25614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33" name="Oval 32">
            <a:extLst>
              <a:ext uri="{FF2B5EF4-FFF2-40B4-BE49-F238E27FC236}">
                <a16:creationId xmlns:a16="http://schemas.microsoft.com/office/drawing/2014/main" id="{79ABBBF8-03CA-4FE6-B531-3ED546078EE4}"/>
              </a:ext>
            </a:extLst>
          </p:cNvPr>
          <p:cNvSpPr/>
          <p:nvPr/>
        </p:nvSpPr>
        <p:spPr>
          <a:xfrm>
            <a:off x="3036761" y="3562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Oval 33">
            <a:extLst>
              <a:ext uri="{FF2B5EF4-FFF2-40B4-BE49-F238E27FC236}">
                <a16:creationId xmlns:a16="http://schemas.microsoft.com/office/drawing/2014/main" id="{67F785C7-241D-4D50-BBD0-E68735F37AAC}"/>
              </a:ext>
            </a:extLst>
          </p:cNvPr>
          <p:cNvSpPr/>
          <p:nvPr/>
        </p:nvSpPr>
        <p:spPr>
          <a:xfrm>
            <a:off x="3708656"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5" name="Oval 34">
            <a:extLst>
              <a:ext uri="{FF2B5EF4-FFF2-40B4-BE49-F238E27FC236}">
                <a16:creationId xmlns:a16="http://schemas.microsoft.com/office/drawing/2014/main" id="{1B90D00B-C596-4344-8D31-E3BB607B5E49}"/>
              </a:ext>
            </a:extLst>
          </p:cNvPr>
          <p:cNvSpPr/>
          <p:nvPr/>
        </p:nvSpPr>
        <p:spPr>
          <a:xfrm>
            <a:off x="2976448"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6" name="Oval 35">
            <a:extLst>
              <a:ext uri="{FF2B5EF4-FFF2-40B4-BE49-F238E27FC236}">
                <a16:creationId xmlns:a16="http://schemas.microsoft.com/office/drawing/2014/main" id="{4A4D8048-0789-4303-8788-9A0DCFEE481D}"/>
              </a:ext>
            </a:extLst>
          </p:cNvPr>
          <p:cNvSpPr/>
          <p:nvPr/>
        </p:nvSpPr>
        <p:spPr>
          <a:xfrm>
            <a:off x="3189161" y="15328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7" name="Oval 36">
            <a:extLst>
              <a:ext uri="{FF2B5EF4-FFF2-40B4-BE49-F238E27FC236}">
                <a16:creationId xmlns:a16="http://schemas.microsoft.com/office/drawing/2014/main" id="{3367C97A-2134-4849-9E6C-6822785B0B8D}"/>
              </a:ext>
            </a:extLst>
          </p:cNvPr>
          <p:cNvSpPr/>
          <p:nvPr/>
        </p:nvSpPr>
        <p:spPr>
          <a:xfrm>
            <a:off x="2286000" y="285129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Oval 37">
            <a:extLst>
              <a:ext uri="{FF2B5EF4-FFF2-40B4-BE49-F238E27FC236}">
                <a16:creationId xmlns:a16="http://schemas.microsoft.com/office/drawing/2014/main" id="{C818E281-B840-4AE4-AF08-3992F9E0962D}"/>
              </a:ext>
            </a:extLst>
          </p:cNvPr>
          <p:cNvSpPr/>
          <p:nvPr/>
        </p:nvSpPr>
        <p:spPr>
          <a:xfrm>
            <a:off x="3189161"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9" name="Oval 38">
            <a:extLst>
              <a:ext uri="{FF2B5EF4-FFF2-40B4-BE49-F238E27FC236}">
                <a16:creationId xmlns:a16="http://schemas.microsoft.com/office/drawing/2014/main" id="{47EE4BD6-C15D-4665-A6ED-F72E8EB15310}"/>
              </a:ext>
            </a:extLst>
          </p:cNvPr>
          <p:cNvSpPr/>
          <p:nvPr/>
        </p:nvSpPr>
        <p:spPr>
          <a:xfrm>
            <a:off x="3585079" y="31366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0" name="Oval 39">
            <a:extLst>
              <a:ext uri="{FF2B5EF4-FFF2-40B4-BE49-F238E27FC236}">
                <a16:creationId xmlns:a16="http://schemas.microsoft.com/office/drawing/2014/main" id="{06BB288B-1AB0-46C4-AB78-095404837709}"/>
              </a:ext>
            </a:extLst>
          </p:cNvPr>
          <p:cNvSpPr/>
          <p:nvPr/>
        </p:nvSpPr>
        <p:spPr>
          <a:xfrm>
            <a:off x="5334000" y="32890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Oval 40">
            <a:extLst>
              <a:ext uri="{FF2B5EF4-FFF2-40B4-BE49-F238E27FC236}">
                <a16:creationId xmlns:a16="http://schemas.microsoft.com/office/drawing/2014/main" id="{E59A6461-EFC1-487B-B619-9246AE057F66}"/>
              </a:ext>
            </a:extLst>
          </p:cNvPr>
          <p:cNvSpPr/>
          <p:nvPr/>
        </p:nvSpPr>
        <p:spPr>
          <a:xfrm>
            <a:off x="6377354" y="227858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5" name="Straight Arrow Connector 4">
            <a:extLst>
              <a:ext uri="{FF2B5EF4-FFF2-40B4-BE49-F238E27FC236}">
                <a16:creationId xmlns:a16="http://schemas.microsoft.com/office/drawing/2014/main" id="{7FCA2486-1B90-48A3-A07F-9CD7CFB9C778}"/>
              </a:ext>
            </a:extLst>
          </p:cNvPr>
          <p:cNvCxnSpPr>
            <a:cxnSpLocks/>
          </p:cNvCxnSpPr>
          <p:nvPr/>
        </p:nvCxnSpPr>
        <p:spPr>
          <a:xfrm flipV="1">
            <a:off x="3652847" y="1781196"/>
            <a:ext cx="1953715" cy="26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B3D0CD6-44AB-4881-9B26-5596C883DCD6}"/>
              </a:ext>
            </a:extLst>
          </p:cNvPr>
          <p:cNvCxnSpPr>
            <a:cxnSpLocks/>
          </p:cNvCxnSpPr>
          <p:nvPr/>
        </p:nvCxnSpPr>
        <p:spPr>
          <a:xfrm>
            <a:off x="3811233" y="2400300"/>
            <a:ext cx="1675167" cy="24347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6A2213A-2739-4D24-94ED-658C82C218D1}"/>
              </a:ext>
            </a:extLst>
          </p:cNvPr>
          <p:cNvCxnSpPr>
            <a:cxnSpLocks/>
          </p:cNvCxnSpPr>
          <p:nvPr/>
        </p:nvCxnSpPr>
        <p:spPr>
          <a:xfrm>
            <a:off x="3481996" y="2643773"/>
            <a:ext cx="2200766" cy="492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AE9CBBA-4A71-4827-B49A-5DD770E1EEF6}"/>
              </a:ext>
            </a:extLst>
          </p:cNvPr>
          <p:cNvCxnSpPr>
            <a:cxnSpLocks/>
          </p:cNvCxnSpPr>
          <p:nvPr/>
        </p:nvCxnSpPr>
        <p:spPr>
          <a:xfrm>
            <a:off x="3746183" y="3239424"/>
            <a:ext cx="1852114" cy="46928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14875B59-6EFD-4E01-9CC5-2C28ABC7CF46}"/>
              </a:ext>
            </a:extLst>
          </p:cNvPr>
          <p:cNvSpPr/>
          <p:nvPr/>
        </p:nvSpPr>
        <p:spPr>
          <a:xfrm>
            <a:off x="5610958" y="1690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4" name="Oval 43">
            <a:extLst>
              <a:ext uri="{FF2B5EF4-FFF2-40B4-BE49-F238E27FC236}">
                <a16:creationId xmlns:a16="http://schemas.microsoft.com/office/drawing/2014/main" id="{D77EFAE6-3023-45E5-BCA6-B323DFC925B8}"/>
              </a:ext>
            </a:extLst>
          </p:cNvPr>
          <p:cNvSpPr/>
          <p:nvPr/>
        </p:nvSpPr>
        <p:spPr>
          <a:xfrm>
            <a:off x="5495192" y="25614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5" name="Oval 44">
            <a:extLst>
              <a:ext uri="{FF2B5EF4-FFF2-40B4-BE49-F238E27FC236}">
                <a16:creationId xmlns:a16="http://schemas.microsoft.com/office/drawing/2014/main" id="{CFB8A042-B6CD-420D-80E4-419D914A15FB}"/>
              </a:ext>
            </a:extLst>
          </p:cNvPr>
          <p:cNvSpPr/>
          <p:nvPr/>
        </p:nvSpPr>
        <p:spPr>
          <a:xfrm>
            <a:off x="5694506" y="3082781"/>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7" name="Oval 46">
            <a:extLst>
              <a:ext uri="{FF2B5EF4-FFF2-40B4-BE49-F238E27FC236}">
                <a16:creationId xmlns:a16="http://schemas.microsoft.com/office/drawing/2014/main" id="{D8C857C2-84DD-4B36-AA81-10DF854B66A9}"/>
              </a:ext>
            </a:extLst>
          </p:cNvPr>
          <p:cNvSpPr/>
          <p:nvPr/>
        </p:nvSpPr>
        <p:spPr>
          <a:xfrm>
            <a:off x="5598297" y="365898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Tree>
    <p:extLst>
      <p:ext uri="{BB962C8B-B14F-4D97-AF65-F5344CB8AC3E}">
        <p14:creationId xmlns:p14="http://schemas.microsoft.com/office/powerpoint/2010/main" val="21284993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EA31FAA9-74A5-4C94-938F-2D6F7160AA2A}"/>
              </a:ext>
            </a:extLst>
          </p:cNvPr>
          <p:cNvSpPr/>
          <p:nvPr/>
        </p:nvSpPr>
        <p:spPr>
          <a:xfrm>
            <a:off x="2010992" y="1200150"/>
            <a:ext cx="1981200" cy="2667000"/>
          </a:xfrm>
          <a:prstGeom prst="ellipse">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ectangle 11">
            <a:extLst>
              <a:ext uri="{FF2B5EF4-FFF2-40B4-BE49-F238E27FC236}">
                <a16:creationId xmlns:a16="http://schemas.microsoft.com/office/drawing/2014/main" id="{1FB4B9C7-13EE-47CA-B843-33E127F1FF15}"/>
              </a:ext>
            </a:extLst>
          </p:cNvPr>
          <p:cNvSpPr/>
          <p:nvPr/>
        </p:nvSpPr>
        <p:spPr>
          <a:xfrm>
            <a:off x="1600200" y="277790"/>
            <a:ext cx="5562600" cy="584775"/>
          </a:xfrm>
          <a:prstGeom prst="rect">
            <a:avLst/>
          </a:prstGeom>
        </p:spPr>
        <p:txBody>
          <a:bodyPr wrap="square">
            <a:spAutoFit/>
          </a:bodyPr>
          <a:lstStyle/>
          <a:p>
            <a:r>
              <a:rPr lang="en-AU" sz="3200" i="1" dirty="0">
                <a:latin typeface="Calibri" panose="020F0502020204030204" pitchFamily="34" charset="0"/>
              </a:rPr>
              <a:t>Actual status of Jesuit members</a:t>
            </a:r>
            <a:endParaRPr lang="en-AU" sz="3200" dirty="0">
              <a:latin typeface="Calibri" panose="020F0502020204030204" pitchFamily="34" charset="0"/>
            </a:endParaRPr>
          </a:p>
        </p:txBody>
      </p:sp>
      <p:sp>
        <p:nvSpPr>
          <p:cNvPr id="14" name="Oval 13">
            <a:extLst>
              <a:ext uri="{FF2B5EF4-FFF2-40B4-BE49-F238E27FC236}">
                <a16:creationId xmlns:a16="http://schemas.microsoft.com/office/drawing/2014/main" id="{D0B09E6D-CEE1-4FDD-80D5-448D5F76D557}"/>
              </a:ext>
            </a:extLst>
          </p:cNvPr>
          <p:cNvSpPr/>
          <p:nvPr/>
        </p:nvSpPr>
        <p:spPr>
          <a:xfrm>
            <a:off x="4724400" y="1200150"/>
            <a:ext cx="1981200" cy="2667000"/>
          </a:xfrm>
          <a:prstGeom prst="ellipse">
            <a:avLst/>
          </a:pr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rgbClr val="860000"/>
              </a:solidFill>
              <a:highlight>
                <a:srgbClr val="FFFF00"/>
              </a:highlight>
            </a:endParaRPr>
          </a:p>
        </p:txBody>
      </p:sp>
      <p:sp>
        <p:nvSpPr>
          <p:cNvPr id="3" name="TextBox 2">
            <a:extLst>
              <a:ext uri="{FF2B5EF4-FFF2-40B4-BE49-F238E27FC236}">
                <a16:creationId xmlns:a16="http://schemas.microsoft.com/office/drawing/2014/main" id="{75EC01C5-8F53-4F2B-8DD7-BFD0ADC52BA3}"/>
              </a:ext>
            </a:extLst>
          </p:cNvPr>
          <p:cNvSpPr txBox="1"/>
          <p:nvPr/>
        </p:nvSpPr>
        <p:spPr>
          <a:xfrm>
            <a:off x="2162441" y="4196775"/>
            <a:ext cx="1838543" cy="430887"/>
          </a:xfrm>
          <a:prstGeom prst="rect">
            <a:avLst/>
          </a:prstGeom>
          <a:noFill/>
        </p:spPr>
        <p:txBody>
          <a:bodyPr wrap="square" rtlCol="0">
            <a:spAutoFit/>
          </a:bodyPr>
          <a:lstStyle/>
          <a:p>
            <a:r>
              <a:rPr lang="en-AU" sz="2200" dirty="0">
                <a:latin typeface="Calibri" panose="020F0502020204030204" pitchFamily="34" charset="0"/>
              </a:rPr>
              <a:t>non-ordained</a:t>
            </a:r>
          </a:p>
        </p:txBody>
      </p:sp>
      <p:sp>
        <p:nvSpPr>
          <p:cNvPr id="15" name="TextBox 14">
            <a:extLst>
              <a:ext uri="{FF2B5EF4-FFF2-40B4-BE49-F238E27FC236}">
                <a16:creationId xmlns:a16="http://schemas.microsoft.com/office/drawing/2014/main" id="{E940DA9A-5B93-43FB-AE15-8829149E2E3C}"/>
              </a:ext>
            </a:extLst>
          </p:cNvPr>
          <p:cNvSpPr txBox="1"/>
          <p:nvPr/>
        </p:nvSpPr>
        <p:spPr>
          <a:xfrm>
            <a:off x="5275391" y="4192810"/>
            <a:ext cx="1058006" cy="430887"/>
          </a:xfrm>
          <a:prstGeom prst="rect">
            <a:avLst/>
          </a:prstGeom>
          <a:noFill/>
        </p:spPr>
        <p:txBody>
          <a:bodyPr wrap="square" rtlCol="0">
            <a:spAutoFit/>
          </a:bodyPr>
          <a:lstStyle/>
          <a:p>
            <a:r>
              <a:rPr lang="en-AU" sz="2200" dirty="0">
                <a:latin typeface="Calibri" panose="020F0502020204030204" pitchFamily="34" charset="0"/>
              </a:rPr>
              <a:t>priests</a:t>
            </a:r>
          </a:p>
        </p:txBody>
      </p:sp>
      <p:sp>
        <p:nvSpPr>
          <p:cNvPr id="4" name="Oval 3">
            <a:extLst>
              <a:ext uri="{FF2B5EF4-FFF2-40B4-BE49-F238E27FC236}">
                <a16:creationId xmlns:a16="http://schemas.microsoft.com/office/drawing/2014/main" id="{0DCA3DB7-7D0A-4804-B3E8-0156CC8FCC28}"/>
              </a:ext>
            </a:extLst>
          </p:cNvPr>
          <p:cNvSpPr/>
          <p:nvPr/>
        </p:nvSpPr>
        <p:spPr>
          <a:xfrm>
            <a:off x="5334000"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Oval 15">
            <a:extLst>
              <a:ext uri="{FF2B5EF4-FFF2-40B4-BE49-F238E27FC236}">
                <a16:creationId xmlns:a16="http://schemas.microsoft.com/office/drawing/2014/main" id="{2EEC3C17-36CA-455B-86AF-CE87D9AEE0A9}"/>
              </a:ext>
            </a:extLst>
          </p:cNvPr>
          <p:cNvSpPr/>
          <p:nvPr/>
        </p:nvSpPr>
        <p:spPr>
          <a:xfrm>
            <a:off x="5093677"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7" name="Oval 16">
            <a:extLst>
              <a:ext uri="{FF2B5EF4-FFF2-40B4-BE49-F238E27FC236}">
                <a16:creationId xmlns:a16="http://schemas.microsoft.com/office/drawing/2014/main" id="{150B3298-9193-421F-BE5E-B9CC1538B799}"/>
              </a:ext>
            </a:extLst>
          </p:cNvPr>
          <p:cNvSpPr/>
          <p:nvPr/>
        </p:nvSpPr>
        <p:spPr>
          <a:xfrm>
            <a:off x="5638800"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Oval 17">
            <a:extLst>
              <a:ext uri="{FF2B5EF4-FFF2-40B4-BE49-F238E27FC236}">
                <a16:creationId xmlns:a16="http://schemas.microsoft.com/office/drawing/2014/main" id="{B6A55DC6-2F51-4ED8-9EA1-A96EDDFF2422}"/>
              </a:ext>
            </a:extLst>
          </p:cNvPr>
          <p:cNvSpPr/>
          <p:nvPr/>
        </p:nvSpPr>
        <p:spPr>
          <a:xfrm>
            <a:off x="5967046"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Oval 18">
            <a:extLst>
              <a:ext uri="{FF2B5EF4-FFF2-40B4-BE49-F238E27FC236}">
                <a16:creationId xmlns:a16="http://schemas.microsoft.com/office/drawing/2014/main" id="{C3F0A288-3926-49D6-9E33-7A9B44BA7422}"/>
              </a:ext>
            </a:extLst>
          </p:cNvPr>
          <p:cNvSpPr/>
          <p:nvPr/>
        </p:nvSpPr>
        <p:spPr>
          <a:xfrm>
            <a:off x="5943600" y="26479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Oval 19">
            <a:extLst>
              <a:ext uri="{FF2B5EF4-FFF2-40B4-BE49-F238E27FC236}">
                <a16:creationId xmlns:a16="http://schemas.microsoft.com/office/drawing/2014/main" id="{3B5A9383-046A-46DD-9E3D-8C304F35D319}"/>
              </a:ext>
            </a:extLst>
          </p:cNvPr>
          <p:cNvSpPr/>
          <p:nvPr/>
        </p:nvSpPr>
        <p:spPr>
          <a:xfrm>
            <a:off x="6219093" y="2869395"/>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1" name="Oval 20">
            <a:extLst>
              <a:ext uri="{FF2B5EF4-FFF2-40B4-BE49-F238E27FC236}">
                <a16:creationId xmlns:a16="http://schemas.microsoft.com/office/drawing/2014/main" id="{D6834782-1D8F-4E28-AA25-8B9A8BEC34DD}"/>
              </a:ext>
            </a:extLst>
          </p:cNvPr>
          <p:cNvSpPr/>
          <p:nvPr/>
        </p:nvSpPr>
        <p:spPr>
          <a:xfrm>
            <a:off x="6072554" y="1973786"/>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2" name="Oval 21">
            <a:extLst>
              <a:ext uri="{FF2B5EF4-FFF2-40B4-BE49-F238E27FC236}">
                <a16:creationId xmlns:a16="http://schemas.microsoft.com/office/drawing/2014/main" id="{11A22C16-51E6-4592-ADFB-F2D1668D4EEB}"/>
              </a:ext>
            </a:extLst>
          </p:cNvPr>
          <p:cNvSpPr/>
          <p:nvPr/>
        </p:nvSpPr>
        <p:spPr>
          <a:xfrm>
            <a:off x="5029200" y="27900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3" name="Oval 22">
            <a:extLst>
              <a:ext uri="{FF2B5EF4-FFF2-40B4-BE49-F238E27FC236}">
                <a16:creationId xmlns:a16="http://schemas.microsoft.com/office/drawing/2014/main" id="{81A14D13-BDDD-4E8C-B318-08E5F3C80F35}"/>
              </a:ext>
            </a:extLst>
          </p:cNvPr>
          <p:cNvSpPr/>
          <p:nvPr/>
        </p:nvSpPr>
        <p:spPr>
          <a:xfrm>
            <a:off x="5606562" y="13804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Oval 23">
            <a:extLst>
              <a:ext uri="{FF2B5EF4-FFF2-40B4-BE49-F238E27FC236}">
                <a16:creationId xmlns:a16="http://schemas.microsoft.com/office/drawing/2014/main" id="{514E1545-9ACA-45CB-BA81-092DDAED71BE}"/>
              </a:ext>
            </a:extLst>
          </p:cNvPr>
          <p:cNvSpPr/>
          <p:nvPr/>
        </p:nvSpPr>
        <p:spPr>
          <a:xfrm>
            <a:off x="5682762" y="3333750"/>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5" name="Oval 24">
            <a:extLst>
              <a:ext uri="{FF2B5EF4-FFF2-40B4-BE49-F238E27FC236}">
                <a16:creationId xmlns:a16="http://schemas.microsoft.com/office/drawing/2014/main" id="{9EC84544-AC51-46FA-9DB0-776E1C4CD46A}"/>
              </a:ext>
            </a:extLst>
          </p:cNvPr>
          <p:cNvSpPr/>
          <p:nvPr/>
        </p:nvSpPr>
        <p:spPr>
          <a:xfrm>
            <a:off x="2514600" y="155916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Oval 25">
            <a:extLst>
              <a:ext uri="{FF2B5EF4-FFF2-40B4-BE49-F238E27FC236}">
                <a16:creationId xmlns:a16="http://schemas.microsoft.com/office/drawing/2014/main" id="{316D8202-9559-47F7-BC7B-7DCD4EF90F55}"/>
              </a:ext>
            </a:extLst>
          </p:cNvPr>
          <p:cNvSpPr/>
          <p:nvPr/>
        </p:nvSpPr>
        <p:spPr>
          <a:xfrm>
            <a:off x="2649415" y="3344008"/>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7" name="Oval 26">
            <a:extLst>
              <a:ext uri="{FF2B5EF4-FFF2-40B4-BE49-F238E27FC236}">
                <a16:creationId xmlns:a16="http://schemas.microsoft.com/office/drawing/2014/main" id="{739F10DC-0272-4ACC-A0AB-D705500D49D6}"/>
              </a:ext>
            </a:extLst>
          </p:cNvPr>
          <p:cNvSpPr/>
          <p:nvPr/>
        </p:nvSpPr>
        <p:spPr>
          <a:xfrm>
            <a:off x="3505200" y="1962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8" name="Oval 27">
            <a:extLst>
              <a:ext uri="{FF2B5EF4-FFF2-40B4-BE49-F238E27FC236}">
                <a16:creationId xmlns:a16="http://schemas.microsoft.com/office/drawing/2014/main" id="{6B160AC2-ECE2-453E-AE0A-C12E00C07414}"/>
              </a:ext>
            </a:extLst>
          </p:cNvPr>
          <p:cNvSpPr/>
          <p:nvPr/>
        </p:nvSpPr>
        <p:spPr>
          <a:xfrm>
            <a:off x="2177095" y="214023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 name="Oval 28">
            <a:extLst>
              <a:ext uri="{FF2B5EF4-FFF2-40B4-BE49-F238E27FC236}">
                <a16:creationId xmlns:a16="http://schemas.microsoft.com/office/drawing/2014/main" id="{219831DD-3911-4990-BC49-81DE68084DDB}"/>
              </a:ext>
            </a:extLst>
          </p:cNvPr>
          <p:cNvSpPr/>
          <p:nvPr/>
        </p:nvSpPr>
        <p:spPr>
          <a:xfrm>
            <a:off x="3244604" y="306256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0" name="Oval 29">
            <a:extLst>
              <a:ext uri="{FF2B5EF4-FFF2-40B4-BE49-F238E27FC236}">
                <a16:creationId xmlns:a16="http://schemas.microsoft.com/office/drawing/2014/main" id="{FDABC70C-1765-4A43-A545-949344819985}"/>
              </a:ext>
            </a:extLst>
          </p:cNvPr>
          <p:cNvSpPr/>
          <p:nvPr/>
        </p:nvSpPr>
        <p:spPr>
          <a:xfrm>
            <a:off x="2884361"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Oval 30">
            <a:extLst>
              <a:ext uri="{FF2B5EF4-FFF2-40B4-BE49-F238E27FC236}">
                <a16:creationId xmlns:a16="http://schemas.microsoft.com/office/drawing/2014/main" id="{36202430-DACC-491B-AF8B-9901EC0529C8}"/>
              </a:ext>
            </a:extLst>
          </p:cNvPr>
          <p:cNvSpPr/>
          <p:nvPr/>
        </p:nvSpPr>
        <p:spPr>
          <a:xfrm>
            <a:off x="2667000" y="27138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2" name="Oval 31">
            <a:extLst>
              <a:ext uri="{FF2B5EF4-FFF2-40B4-BE49-F238E27FC236}">
                <a16:creationId xmlns:a16="http://schemas.microsoft.com/office/drawing/2014/main" id="{2B122600-5C98-4733-8623-431A5366A5FD}"/>
              </a:ext>
            </a:extLst>
          </p:cNvPr>
          <p:cNvSpPr/>
          <p:nvPr/>
        </p:nvSpPr>
        <p:spPr>
          <a:xfrm>
            <a:off x="3329596" y="25614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33" name="Oval 32">
            <a:extLst>
              <a:ext uri="{FF2B5EF4-FFF2-40B4-BE49-F238E27FC236}">
                <a16:creationId xmlns:a16="http://schemas.microsoft.com/office/drawing/2014/main" id="{79ABBBF8-03CA-4FE6-B531-3ED546078EE4}"/>
              </a:ext>
            </a:extLst>
          </p:cNvPr>
          <p:cNvSpPr/>
          <p:nvPr/>
        </p:nvSpPr>
        <p:spPr>
          <a:xfrm>
            <a:off x="3036761" y="3562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Oval 33">
            <a:extLst>
              <a:ext uri="{FF2B5EF4-FFF2-40B4-BE49-F238E27FC236}">
                <a16:creationId xmlns:a16="http://schemas.microsoft.com/office/drawing/2014/main" id="{67F785C7-241D-4D50-BBD0-E68735F37AAC}"/>
              </a:ext>
            </a:extLst>
          </p:cNvPr>
          <p:cNvSpPr/>
          <p:nvPr/>
        </p:nvSpPr>
        <p:spPr>
          <a:xfrm>
            <a:off x="3708656"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5" name="Oval 34">
            <a:extLst>
              <a:ext uri="{FF2B5EF4-FFF2-40B4-BE49-F238E27FC236}">
                <a16:creationId xmlns:a16="http://schemas.microsoft.com/office/drawing/2014/main" id="{1B90D00B-C596-4344-8D31-E3BB607B5E49}"/>
              </a:ext>
            </a:extLst>
          </p:cNvPr>
          <p:cNvSpPr/>
          <p:nvPr/>
        </p:nvSpPr>
        <p:spPr>
          <a:xfrm>
            <a:off x="2976448"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6" name="Oval 35">
            <a:extLst>
              <a:ext uri="{FF2B5EF4-FFF2-40B4-BE49-F238E27FC236}">
                <a16:creationId xmlns:a16="http://schemas.microsoft.com/office/drawing/2014/main" id="{4A4D8048-0789-4303-8788-9A0DCFEE481D}"/>
              </a:ext>
            </a:extLst>
          </p:cNvPr>
          <p:cNvSpPr/>
          <p:nvPr/>
        </p:nvSpPr>
        <p:spPr>
          <a:xfrm>
            <a:off x="3189161" y="15328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7" name="Oval 36">
            <a:extLst>
              <a:ext uri="{FF2B5EF4-FFF2-40B4-BE49-F238E27FC236}">
                <a16:creationId xmlns:a16="http://schemas.microsoft.com/office/drawing/2014/main" id="{3367C97A-2134-4849-9E6C-6822785B0B8D}"/>
              </a:ext>
            </a:extLst>
          </p:cNvPr>
          <p:cNvSpPr/>
          <p:nvPr/>
        </p:nvSpPr>
        <p:spPr>
          <a:xfrm>
            <a:off x="2286000" y="285129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Oval 37">
            <a:extLst>
              <a:ext uri="{FF2B5EF4-FFF2-40B4-BE49-F238E27FC236}">
                <a16:creationId xmlns:a16="http://schemas.microsoft.com/office/drawing/2014/main" id="{C818E281-B840-4AE4-AF08-3992F9E0962D}"/>
              </a:ext>
            </a:extLst>
          </p:cNvPr>
          <p:cNvSpPr/>
          <p:nvPr/>
        </p:nvSpPr>
        <p:spPr>
          <a:xfrm>
            <a:off x="3189161"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9" name="Oval 38">
            <a:extLst>
              <a:ext uri="{FF2B5EF4-FFF2-40B4-BE49-F238E27FC236}">
                <a16:creationId xmlns:a16="http://schemas.microsoft.com/office/drawing/2014/main" id="{47EE4BD6-C15D-4665-A6ED-F72E8EB15310}"/>
              </a:ext>
            </a:extLst>
          </p:cNvPr>
          <p:cNvSpPr/>
          <p:nvPr/>
        </p:nvSpPr>
        <p:spPr>
          <a:xfrm>
            <a:off x="3585079" y="31366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0" name="Oval 39">
            <a:extLst>
              <a:ext uri="{FF2B5EF4-FFF2-40B4-BE49-F238E27FC236}">
                <a16:creationId xmlns:a16="http://schemas.microsoft.com/office/drawing/2014/main" id="{06BB288B-1AB0-46C4-AB78-095404837709}"/>
              </a:ext>
            </a:extLst>
          </p:cNvPr>
          <p:cNvSpPr/>
          <p:nvPr/>
        </p:nvSpPr>
        <p:spPr>
          <a:xfrm>
            <a:off x="5334000" y="32890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Oval 40">
            <a:extLst>
              <a:ext uri="{FF2B5EF4-FFF2-40B4-BE49-F238E27FC236}">
                <a16:creationId xmlns:a16="http://schemas.microsoft.com/office/drawing/2014/main" id="{E59A6461-EFC1-487B-B619-9246AE057F66}"/>
              </a:ext>
            </a:extLst>
          </p:cNvPr>
          <p:cNvSpPr/>
          <p:nvPr/>
        </p:nvSpPr>
        <p:spPr>
          <a:xfrm>
            <a:off x="6377354" y="227858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5" name="Straight Arrow Connector 4">
            <a:extLst>
              <a:ext uri="{FF2B5EF4-FFF2-40B4-BE49-F238E27FC236}">
                <a16:creationId xmlns:a16="http://schemas.microsoft.com/office/drawing/2014/main" id="{7FCA2486-1B90-48A3-A07F-9CD7CFB9C778}"/>
              </a:ext>
            </a:extLst>
          </p:cNvPr>
          <p:cNvCxnSpPr>
            <a:cxnSpLocks/>
          </p:cNvCxnSpPr>
          <p:nvPr/>
        </p:nvCxnSpPr>
        <p:spPr>
          <a:xfrm flipV="1">
            <a:off x="3652847" y="1781196"/>
            <a:ext cx="1953715" cy="26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B3D0CD6-44AB-4881-9B26-5596C883DCD6}"/>
              </a:ext>
            </a:extLst>
          </p:cNvPr>
          <p:cNvCxnSpPr>
            <a:cxnSpLocks/>
          </p:cNvCxnSpPr>
          <p:nvPr/>
        </p:nvCxnSpPr>
        <p:spPr>
          <a:xfrm>
            <a:off x="3811233" y="2400300"/>
            <a:ext cx="1675167" cy="24347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6A2213A-2739-4D24-94ED-658C82C218D1}"/>
              </a:ext>
            </a:extLst>
          </p:cNvPr>
          <p:cNvCxnSpPr>
            <a:cxnSpLocks/>
          </p:cNvCxnSpPr>
          <p:nvPr/>
        </p:nvCxnSpPr>
        <p:spPr>
          <a:xfrm>
            <a:off x="3481996" y="2643773"/>
            <a:ext cx="2200766" cy="492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AE9CBBA-4A71-4827-B49A-5DD770E1EEF6}"/>
              </a:ext>
            </a:extLst>
          </p:cNvPr>
          <p:cNvCxnSpPr>
            <a:cxnSpLocks/>
          </p:cNvCxnSpPr>
          <p:nvPr/>
        </p:nvCxnSpPr>
        <p:spPr>
          <a:xfrm>
            <a:off x="3746183" y="3239424"/>
            <a:ext cx="1852114" cy="46928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14875B59-6EFD-4E01-9CC5-2C28ABC7CF46}"/>
              </a:ext>
            </a:extLst>
          </p:cNvPr>
          <p:cNvSpPr/>
          <p:nvPr/>
        </p:nvSpPr>
        <p:spPr>
          <a:xfrm>
            <a:off x="5610958" y="1690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4" name="Oval 43">
            <a:extLst>
              <a:ext uri="{FF2B5EF4-FFF2-40B4-BE49-F238E27FC236}">
                <a16:creationId xmlns:a16="http://schemas.microsoft.com/office/drawing/2014/main" id="{D77EFAE6-3023-45E5-BCA6-B323DFC925B8}"/>
              </a:ext>
            </a:extLst>
          </p:cNvPr>
          <p:cNvSpPr/>
          <p:nvPr/>
        </p:nvSpPr>
        <p:spPr>
          <a:xfrm>
            <a:off x="5495192" y="25614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5" name="Oval 44">
            <a:extLst>
              <a:ext uri="{FF2B5EF4-FFF2-40B4-BE49-F238E27FC236}">
                <a16:creationId xmlns:a16="http://schemas.microsoft.com/office/drawing/2014/main" id="{CFB8A042-B6CD-420D-80E4-419D914A15FB}"/>
              </a:ext>
            </a:extLst>
          </p:cNvPr>
          <p:cNvSpPr/>
          <p:nvPr/>
        </p:nvSpPr>
        <p:spPr>
          <a:xfrm>
            <a:off x="5694506" y="3082781"/>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7" name="Oval 46">
            <a:extLst>
              <a:ext uri="{FF2B5EF4-FFF2-40B4-BE49-F238E27FC236}">
                <a16:creationId xmlns:a16="http://schemas.microsoft.com/office/drawing/2014/main" id="{D8C857C2-84DD-4B36-AA81-10DF854B66A9}"/>
              </a:ext>
            </a:extLst>
          </p:cNvPr>
          <p:cNvSpPr/>
          <p:nvPr/>
        </p:nvSpPr>
        <p:spPr>
          <a:xfrm>
            <a:off x="5598297" y="365898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46" name="Oval 45">
            <a:extLst>
              <a:ext uri="{FF2B5EF4-FFF2-40B4-BE49-F238E27FC236}">
                <a16:creationId xmlns:a16="http://schemas.microsoft.com/office/drawing/2014/main" id="{05B1805E-6990-43FA-B3FA-49B92AAC72B3}"/>
              </a:ext>
            </a:extLst>
          </p:cNvPr>
          <p:cNvSpPr/>
          <p:nvPr/>
        </p:nvSpPr>
        <p:spPr>
          <a:xfrm>
            <a:off x="5552948" y="3015821"/>
            <a:ext cx="440629" cy="28027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2687024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3432824" y="316179"/>
            <a:ext cx="0" cy="237322"/>
          </a:xfrm>
          <a:custGeom>
            <a:avLst/>
            <a:gdLst/>
            <a:ahLst/>
            <a:cxnLst/>
            <a:rect l="l" t="t" r="r" b="b"/>
            <a:pathLst>
              <a:path h="493394">
                <a:moveTo>
                  <a:pt x="0" y="0"/>
                </a:moveTo>
                <a:lnTo>
                  <a:pt x="0" y="493077"/>
                </a:lnTo>
              </a:path>
            </a:pathLst>
          </a:custGeom>
          <a:ln w="8356">
            <a:solidFill>
              <a:srgbClr val="FFFFFF"/>
            </a:solidFill>
          </a:ln>
        </p:spPr>
        <p:txBody>
          <a:bodyPr wrap="square" lIns="0" tIns="0" rIns="0" bIns="0" rtlCol="0"/>
          <a:lstStyle/>
          <a:p>
            <a:endParaRPr dirty="0"/>
          </a:p>
        </p:txBody>
      </p:sp>
      <p:sp>
        <p:nvSpPr>
          <p:cNvPr id="7" name="object 6">
            <a:extLst>
              <a:ext uri="{FF2B5EF4-FFF2-40B4-BE49-F238E27FC236}">
                <a16:creationId xmlns:a16="http://schemas.microsoft.com/office/drawing/2014/main" id="{A355ED2E-2916-4083-834C-E5F341B0F783}"/>
              </a:ext>
            </a:extLst>
          </p:cNvPr>
          <p:cNvSpPr/>
          <p:nvPr/>
        </p:nvSpPr>
        <p:spPr>
          <a:xfrm>
            <a:off x="773720" y="666750"/>
            <a:ext cx="1143000" cy="685800"/>
          </a:xfrm>
          <a:prstGeom prst="rect">
            <a:avLst/>
          </a:prstGeom>
          <a:blipFill>
            <a:blip r:embed="rId2" cstate="print"/>
            <a:stretch>
              <a:fillRect/>
            </a:stretch>
          </a:blipFill>
        </p:spPr>
        <p:txBody>
          <a:bodyPr wrap="square" lIns="0" tIns="0" rIns="0" bIns="0" rtlCol="0"/>
          <a:lstStyle/>
          <a:p>
            <a:endParaRPr dirty="0"/>
          </a:p>
        </p:txBody>
      </p:sp>
      <p:sp>
        <p:nvSpPr>
          <p:cNvPr id="8" name="object 5">
            <a:extLst>
              <a:ext uri="{FF2B5EF4-FFF2-40B4-BE49-F238E27FC236}">
                <a16:creationId xmlns:a16="http://schemas.microsoft.com/office/drawing/2014/main" id="{EABD73B6-A6D3-46C8-9E70-D28AD5D5CB7B}"/>
              </a:ext>
            </a:extLst>
          </p:cNvPr>
          <p:cNvSpPr/>
          <p:nvPr/>
        </p:nvSpPr>
        <p:spPr>
          <a:xfrm>
            <a:off x="2154691" y="666750"/>
            <a:ext cx="2826643" cy="679152"/>
          </a:xfrm>
          <a:prstGeom prst="rect">
            <a:avLst/>
          </a:prstGeom>
          <a:blipFill>
            <a:blip r:embed="rId3" cstate="print"/>
            <a:stretch>
              <a:fillRect/>
            </a:stretch>
          </a:blipFill>
        </p:spPr>
        <p:txBody>
          <a:bodyPr wrap="square" lIns="0" tIns="0" rIns="0" bIns="0" rtlCol="0"/>
          <a:lstStyle/>
          <a:p>
            <a:endParaRPr sz="2400" dirty="0"/>
          </a:p>
        </p:txBody>
      </p:sp>
      <p:sp>
        <p:nvSpPr>
          <p:cNvPr id="9" name="Rectangle 8">
            <a:extLst>
              <a:ext uri="{FF2B5EF4-FFF2-40B4-BE49-F238E27FC236}">
                <a16:creationId xmlns:a16="http://schemas.microsoft.com/office/drawing/2014/main" id="{97EA2A7F-7EB6-4EDB-9BC6-D55EFF931BF0}"/>
              </a:ext>
            </a:extLst>
          </p:cNvPr>
          <p:cNvSpPr/>
          <p:nvPr/>
        </p:nvSpPr>
        <p:spPr>
          <a:xfrm>
            <a:off x="1676400" y="1885950"/>
            <a:ext cx="6400800" cy="2531462"/>
          </a:xfrm>
          <a:prstGeom prst="rect">
            <a:avLst/>
          </a:prstGeom>
        </p:spPr>
        <p:txBody>
          <a:bodyPr wrap="square">
            <a:spAutoFit/>
          </a:bodyPr>
          <a:lstStyle/>
          <a:p>
            <a:pPr marR="6940"/>
            <a:r>
              <a:rPr lang="en-AU" sz="2000" dirty="0">
                <a:solidFill>
                  <a:srgbClr val="FFFFFF"/>
                </a:solidFill>
                <a:latin typeface="Tahoma" panose="020B0604030504040204" pitchFamily="34" charset="0"/>
              </a:rPr>
              <a:t>JUNE 2017</a:t>
            </a:r>
          </a:p>
          <a:p>
            <a:pPr marR="6940"/>
            <a:endParaRPr lang="en-AU" sz="1050" dirty="0">
              <a:solidFill>
                <a:srgbClr val="000000"/>
              </a:solidFill>
              <a:latin typeface="Tahoma" panose="020B0604030504040204" pitchFamily="34" charset="0"/>
            </a:endParaRPr>
          </a:p>
          <a:p>
            <a:pPr marR="6940"/>
            <a:r>
              <a:rPr lang="en-AU" sz="3200" dirty="0">
                <a:solidFill>
                  <a:srgbClr val="FFFFFF"/>
                </a:solidFill>
                <a:latin typeface="Tahoma" panose="020B0604030504040204" pitchFamily="34" charset="0"/>
              </a:rPr>
              <a:t>ANALYSIS OF CLAIMS OF CHILD SEXUAL ABUSE MADE WITH RESPECT TO CATHOLIC CHURCH INSTITUTIONS IN AUSTRALIA</a:t>
            </a:r>
            <a:endParaRPr lang="en-AU" sz="3200" dirty="0">
              <a:solidFill>
                <a:srgbClr val="000000"/>
              </a:solidFill>
              <a:latin typeface="Tahoma" panose="020B0604030504040204" pitchFamily="34" charset="0"/>
            </a:endParaRPr>
          </a:p>
        </p:txBody>
      </p:sp>
    </p:spTree>
    <p:extLst>
      <p:ext uri="{BB962C8B-B14F-4D97-AF65-F5344CB8AC3E}">
        <p14:creationId xmlns:p14="http://schemas.microsoft.com/office/powerpoint/2010/main" val="2850624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EA31FAA9-74A5-4C94-938F-2D6F7160AA2A}"/>
              </a:ext>
            </a:extLst>
          </p:cNvPr>
          <p:cNvSpPr/>
          <p:nvPr/>
        </p:nvSpPr>
        <p:spPr>
          <a:xfrm>
            <a:off x="2010992" y="1200150"/>
            <a:ext cx="1981200" cy="2667000"/>
          </a:xfrm>
          <a:prstGeom prst="ellipse">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ectangle 11">
            <a:extLst>
              <a:ext uri="{FF2B5EF4-FFF2-40B4-BE49-F238E27FC236}">
                <a16:creationId xmlns:a16="http://schemas.microsoft.com/office/drawing/2014/main" id="{1FB4B9C7-13EE-47CA-B843-33E127F1FF15}"/>
              </a:ext>
            </a:extLst>
          </p:cNvPr>
          <p:cNvSpPr/>
          <p:nvPr/>
        </p:nvSpPr>
        <p:spPr>
          <a:xfrm>
            <a:off x="848579" y="257885"/>
            <a:ext cx="7467600" cy="584775"/>
          </a:xfrm>
          <a:prstGeom prst="rect">
            <a:avLst/>
          </a:prstGeom>
        </p:spPr>
        <p:txBody>
          <a:bodyPr wrap="square">
            <a:spAutoFit/>
          </a:bodyPr>
          <a:lstStyle/>
          <a:p>
            <a:r>
              <a:rPr lang="en-AU" sz="3200" i="1" dirty="0">
                <a:latin typeface="Calibri" panose="020F0502020204030204" pitchFamily="34" charset="0"/>
              </a:rPr>
              <a:t>Status as counted by the Royal Commission  </a:t>
            </a:r>
            <a:endParaRPr lang="en-AU" sz="3200" dirty="0">
              <a:latin typeface="Calibri" panose="020F0502020204030204" pitchFamily="34" charset="0"/>
            </a:endParaRPr>
          </a:p>
        </p:txBody>
      </p:sp>
      <p:sp>
        <p:nvSpPr>
          <p:cNvPr id="14" name="Oval 13">
            <a:extLst>
              <a:ext uri="{FF2B5EF4-FFF2-40B4-BE49-F238E27FC236}">
                <a16:creationId xmlns:a16="http://schemas.microsoft.com/office/drawing/2014/main" id="{D0B09E6D-CEE1-4FDD-80D5-448D5F76D557}"/>
              </a:ext>
            </a:extLst>
          </p:cNvPr>
          <p:cNvSpPr/>
          <p:nvPr/>
        </p:nvSpPr>
        <p:spPr>
          <a:xfrm>
            <a:off x="4724400" y="1200150"/>
            <a:ext cx="1981200" cy="2667000"/>
          </a:xfrm>
          <a:prstGeom prst="ellipse">
            <a:avLst/>
          </a:pr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rgbClr val="860000"/>
              </a:solidFill>
              <a:highlight>
                <a:srgbClr val="FFFF00"/>
              </a:highlight>
            </a:endParaRPr>
          </a:p>
        </p:txBody>
      </p:sp>
      <p:sp>
        <p:nvSpPr>
          <p:cNvPr id="3" name="TextBox 2">
            <a:extLst>
              <a:ext uri="{FF2B5EF4-FFF2-40B4-BE49-F238E27FC236}">
                <a16:creationId xmlns:a16="http://schemas.microsoft.com/office/drawing/2014/main" id="{75EC01C5-8F53-4F2B-8DD7-BFD0ADC52BA3}"/>
              </a:ext>
            </a:extLst>
          </p:cNvPr>
          <p:cNvSpPr txBox="1"/>
          <p:nvPr/>
        </p:nvSpPr>
        <p:spPr>
          <a:xfrm>
            <a:off x="2162441" y="4196775"/>
            <a:ext cx="1838543" cy="430887"/>
          </a:xfrm>
          <a:prstGeom prst="rect">
            <a:avLst/>
          </a:prstGeom>
          <a:noFill/>
        </p:spPr>
        <p:txBody>
          <a:bodyPr wrap="square" rtlCol="0">
            <a:spAutoFit/>
          </a:bodyPr>
          <a:lstStyle/>
          <a:p>
            <a:r>
              <a:rPr lang="en-AU" sz="2200" dirty="0">
                <a:latin typeface="Calibri" panose="020F0502020204030204" pitchFamily="34" charset="0"/>
              </a:rPr>
              <a:t>non-ordained</a:t>
            </a:r>
          </a:p>
        </p:txBody>
      </p:sp>
      <p:sp>
        <p:nvSpPr>
          <p:cNvPr id="15" name="TextBox 14">
            <a:extLst>
              <a:ext uri="{FF2B5EF4-FFF2-40B4-BE49-F238E27FC236}">
                <a16:creationId xmlns:a16="http://schemas.microsoft.com/office/drawing/2014/main" id="{E940DA9A-5B93-43FB-AE15-8829149E2E3C}"/>
              </a:ext>
            </a:extLst>
          </p:cNvPr>
          <p:cNvSpPr txBox="1"/>
          <p:nvPr/>
        </p:nvSpPr>
        <p:spPr>
          <a:xfrm>
            <a:off x="5275391" y="4192810"/>
            <a:ext cx="1058006" cy="430887"/>
          </a:xfrm>
          <a:prstGeom prst="rect">
            <a:avLst/>
          </a:prstGeom>
          <a:noFill/>
        </p:spPr>
        <p:txBody>
          <a:bodyPr wrap="square" rtlCol="0">
            <a:spAutoFit/>
          </a:bodyPr>
          <a:lstStyle/>
          <a:p>
            <a:r>
              <a:rPr lang="en-AU" sz="2200" dirty="0">
                <a:latin typeface="Calibri" panose="020F0502020204030204" pitchFamily="34" charset="0"/>
              </a:rPr>
              <a:t>priests</a:t>
            </a:r>
          </a:p>
        </p:txBody>
      </p:sp>
      <p:sp>
        <p:nvSpPr>
          <p:cNvPr id="4" name="Oval 3">
            <a:extLst>
              <a:ext uri="{FF2B5EF4-FFF2-40B4-BE49-F238E27FC236}">
                <a16:creationId xmlns:a16="http://schemas.microsoft.com/office/drawing/2014/main" id="{0DCA3DB7-7D0A-4804-B3E8-0156CC8FCC28}"/>
              </a:ext>
            </a:extLst>
          </p:cNvPr>
          <p:cNvSpPr/>
          <p:nvPr/>
        </p:nvSpPr>
        <p:spPr>
          <a:xfrm>
            <a:off x="5334000"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Oval 15">
            <a:extLst>
              <a:ext uri="{FF2B5EF4-FFF2-40B4-BE49-F238E27FC236}">
                <a16:creationId xmlns:a16="http://schemas.microsoft.com/office/drawing/2014/main" id="{2EEC3C17-36CA-455B-86AF-CE87D9AEE0A9}"/>
              </a:ext>
            </a:extLst>
          </p:cNvPr>
          <p:cNvSpPr/>
          <p:nvPr/>
        </p:nvSpPr>
        <p:spPr>
          <a:xfrm>
            <a:off x="5093677"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7" name="Oval 16">
            <a:extLst>
              <a:ext uri="{FF2B5EF4-FFF2-40B4-BE49-F238E27FC236}">
                <a16:creationId xmlns:a16="http://schemas.microsoft.com/office/drawing/2014/main" id="{150B3298-9193-421F-BE5E-B9CC1538B799}"/>
              </a:ext>
            </a:extLst>
          </p:cNvPr>
          <p:cNvSpPr/>
          <p:nvPr/>
        </p:nvSpPr>
        <p:spPr>
          <a:xfrm>
            <a:off x="5638800"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Oval 17">
            <a:extLst>
              <a:ext uri="{FF2B5EF4-FFF2-40B4-BE49-F238E27FC236}">
                <a16:creationId xmlns:a16="http://schemas.microsoft.com/office/drawing/2014/main" id="{B6A55DC6-2F51-4ED8-9EA1-A96EDDFF2422}"/>
              </a:ext>
            </a:extLst>
          </p:cNvPr>
          <p:cNvSpPr/>
          <p:nvPr/>
        </p:nvSpPr>
        <p:spPr>
          <a:xfrm>
            <a:off x="5967046"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Oval 18">
            <a:extLst>
              <a:ext uri="{FF2B5EF4-FFF2-40B4-BE49-F238E27FC236}">
                <a16:creationId xmlns:a16="http://schemas.microsoft.com/office/drawing/2014/main" id="{C3F0A288-3926-49D6-9E33-7A9B44BA7422}"/>
              </a:ext>
            </a:extLst>
          </p:cNvPr>
          <p:cNvSpPr/>
          <p:nvPr/>
        </p:nvSpPr>
        <p:spPr>
          <a:xfrm>
            <a:off x="5943600" y="26479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Oval 19">
            <a:extLst>
              <a:ext uri="{FF2B5EF4-FFF2-40B4-BE49-F238E27FC236}">
                <a16:creationId xmlns:a16="http://schemas.microsoft.com/office/drawing/2014/main" id="{3B5A9383-046A-46DD-9E3D-8C304F35D319}"/>
              </a:ext>
            </a:extLst>
          </p:cNvPr>
          <p:cNvSpPr/>
          <p:nvPr/>
        </p:nvSpPr>
        <p:spPr>
          <a:xfrm>
            <a:off x="6219093" y="2869395"/>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1" name="Oval 20">
            <a:extLst>
              <a:ext uri="{FF2B5EF4-FFF2-40B4-BE49-F238E27FC236}">
                <a16:creationId xmlns:a16="http://schemas.microsoft.com/office/drawing/2014/main" id="{D6834782-1D8F-4E28-AA25-8B9A8BEC34DD}"/>
              </a:ext>
            </a:extLst>
          </p:cNvPr>
          <p:cNvSpPr/>
          <p:nvPr/>
        </p:nvSpPr>
        <p:spPr>
          <a:xfrm>
            <a:off x="6072554" y="1973786"/>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2" name="Oval 21">
            <a:extLst>
              <a:ext uri="{FF2B5EF4-FFF2-40B4-BE49-F238E27FC236}">
                <a16:creationId xmlns:a16="http://schemas.microsoft.com/office/drawing/2014/main" id="{11A22C16-51E6-4592-ADFB-F2D1668D4EEB}"/>
              </a:ext>
            </a:extLst>
          </p:cNvPr>
          <p:cNvSpPr/>
          <p:nvPr/>
        </p:nvSpPr>
        <p:spPr>
          <a:xfrm>
            <a:off x="5029200" y="27900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3" name="Oval 22">
            <a:extLst>
              <a:ext uri="{FF2B5EF4-FFF2-40B4-BE49-F238E27FC236}">
                <a16:creationId xmlns:a16="http://schemas.microsoft.com/office/drawing/2014/main" id="{81A14D13-BDDD-4E8C-B318-08E5F3C80F35}"/>
              </a:ext>
            </a:extLst>
          </p:cNvPr>
          <p:cNvSpPr/>
          <p:nvPr/>
        </p:nvSpPr>
        <p:spPr>
          <a:xfrm>
            <a:off x="5606562" y="13804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Oval 23">
            <a:extLst>
              <a:ext uri="{FF2B5EF4-FFF2-40B4-BE49-F238E27FC236}">
                <a16:creationId xmlns:a16="http://schemas.microsoft.com/office/drawing/2014/main" id="{514E1545-9ACA-45CB-BA81-092DDAED71BE}"/>
              </a:ext>
            </a:extLst>
          </p:cNvPr>
          <p:cNvSpPr/>
          <p:nvPr/>
        </p:nvSpPr>
        <p:spPr>
          <a:xfrm>
            <a:off x="5682762" y="3333750"/>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5" name="Oval 24">
            <a:extLst>
              <a:ext uri="{FF2B5EF4-FFF2-40B4-BE49-F238E27FC236}">
                <a16:creationId xmlns:a16="http://schemas.microsoft.com/office/drawing/2014/main" id="{9EC84544-AC51-46FA-9DB0-776E1C4CD46A}"/>
              </a:ext>
            </a:extLst>
          </p:cNvPr>
          <p:cNvSpPr/>
          <p:nvPr/>
        </p:nvSpPr>
        <p:spPr>
          <a:xfrm>
            <a:off x="2514600" y="155916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Oval 25">
            <a:extLst>
              <a:ext uri="{FF2B5EF4-FFF2-40B4-BE49-F238E27FC236}">
                <a16:creationId xmlns:a16="http://schemas.microsoft.com/office/drawing/2014/main" id="{316D8202-9559-47F7-BC7B-7DCD4EF90F55}"/>
              </a:ext>
            </a:extLst>
          </p:cNvPr>
          <p:cNvSpPr/>
          <p:nvPr/>
        </p:nvSpPr>
        <p:spPr>
          <a:xfrm>
            <a:off x="2649415" y="3344008"/>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7" name="Oval 26">
            <a:extLst>
              <a:ext uri="{FF2B5EF4-FFF2-40B4-BE49-F238E27FC236}">
                <a16:creationId xmlns:a16="http://schemas.microsoft.com/office/drawing/2014/main" id="{739F10DC-0272-4ACC-A0AB-D705500D49D6}"/>
              </a:ext>
            </a:extLst>
          </p:cNvPr>
          <p:cNvSpPr/>
          <p:nvPr/>
        </p:nvSpPr>
        <p:spPr>
          <a:xfrm>
            <a:off x="3505200" y="1962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8" name="Oval 27">
            <a:extLst>
              <a:ext uri="{FF2B5EF4-FFF2-40B4-BE49-F238E27FC236}">
                <a16:creationId xmlns:a16="http://schemas.microsoft.com/office/drawing/2014/main" id="{6B160AC2-ECE2-453E-AE0A-C12E00C07414}"/>
              </a:ext>
            </a:extLst>
          </p:cNvPr>
          <p:cNvSpPr/>
          <p:nvPr/>
        </p:nvSpPr>
        <p:spPr>
          <a:xfrm>
            <a:off x="2177095" y="214023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 name="Oval 28">
            <a:extLst>
              <a:ext uri="{FF2B5EF4-FFF2-40B4-BE49-F238E27FC236}">
                <a16:creationId xmlns:a16="http://schemas.microsoft.com/office/drawing/2014/main" id="{219831DD-3911-4990-BC49-81DE68084DDB}"/>
              </a:ext>
            </a:extLst>
          </p:cNvPr>
          <p:cNvSpPr/>
          <p:nvPr/>
        </p:nvSpPr>
        <p:spPr>
          <a:xfrm>
            <a:off x="3244604" y="306256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0" name="Oval 29">
            <a:extLst>
              <a:ext uri="{FF2B5EF4-FFF2-40B4-BE49-F238E27FC236}">
                <a16:creationId xmlns:a16="http://schemas.microsoft.com/office/drawing/2014/main" id="{FDABC70C-1765-4A43-A545-949344819985}"/>
              </a:ext>
            </a:extLst>
          </p:cNvPr>
          <p:cNvSpPr/>
          <p:nvPr/>
        </p:nvSpPr>
        <p:spPr>
          <a:xfrm>
            <a:off x="2884361"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Oval 30">
            <a:extLst>
              <a:ext uri="{FF2B5EF4-FFF2-40B4-BE49-F238E27FC236}">
                <a16:creationId xmlns:a16="http://schemas.microsoft.com/office/drawing/2014/main" id="{36202430-DACC-491B-AF8B-9901EC0529C8}"/>
              </a:ext>
            </a:extLst>
          </p:cNvPr>
          <p:cNvSpPr/>
          <p:nvPr/>
        </p:nvSpPr>
        <p:spPr>
          <a:xfrm>
            <a:off x="2667000" y="27138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2" name="Oval 31">
            <a:extLst>
              <a:ext uri="{FF2B5EF4-FFF2-40B4-BE49-F238E27FC236}">
                <a16:creationId xmlns:a16="http://schemas.microsoft.com/office/drawing/2014/main" id="{2B122600-5C98-4733-8623-431A5366A5FD}"/>
              </a:ext>
            </a:extLst>
          </p:cNvPr>
          <p:cNvSpPr/>
          <p:nvPr/>
        </p:nvSpPr>
        <p:spPr>
          <a:xfrm>
            <a:off x="3329596" y="25614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33" name="Oval 32">
            <a:extLst>
              <a:ext uri="{FF2B5EF4-FFF2-40B4-BE49-F238E27FC236}">
                <a16:creationId xmlns:a16="http://schemas.microsoft.com/office/drawing/2014/main" id="{79ABBBF8-03CA-4FE6-B531-3ED546078EE4}"/>
              </a:ext>
            </a:extLst>
          </p:cNvPr>
          <p:cNvSpPr/>
          <p:nvPr/>
        </p:nvSpPr>
        <p:spPr>
          <a:xfrm>
            <a:off x="3036761" y="3562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Oval 33">
            <a:extLst>
              <a:ext uri="{FF2B5EF4-FFF2-40B4-BE49-F238E27FC236}">
                <a16:creationId xmlns:a16="http://schemas.microsoft.com/office/drawing/2014/main" id="{67F785C7-241D-4D50-BBD0-E68735F37AAC}"/>
              </a:ext>
            </a:extLst>
          </p:cNvPr>
          <p:cNvSpPr/>
          <p:nvPr/>
        </p:nvSpPr>
        <p:spPr>
          <a:xfrm>
            <a:off x="3708656"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5" name="Oval 34">
            <a:extLst>
              <a:ext uri="{FF2B5EF4-FFF2-40B4-BE49-F238E27FC236}">
                <a16:creationId xmlns:a16="http://schemas.microsoft.com/office/drawing/2014/main" id="{1B90D00B-C596-4344-8D31-E3BB607B5E49}"/>
              </a:ext>
            </a:extLst>
          </p:cNvPr>
          <p:cNvSpPr/>
          <p:nvPr/>
        </p:nvSpPr>
        <p:spPr>
          <a:xfrm>
            <a:off x="2976448"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6" name="Oval 35">
            <a:extLst>
              <a:ext uri="{FF2B5EF4-FFF2-40B4-BE49-F238E27FC236}">
                <a16:creationId xmlns:a16="http://schemas.microsoft.com/office/drawing/2014/main" id="{4A4D8048-0789-4303-8788-9A0DCFEE481D}"/>
              </a:ext>
            </a:extLst>
          </p:cNvPr>
          <p:cNvSpPr/>
          <p:nvPr/>
        </p:nvSpPr>
        <p:spPr>
          <a:xfrm>
            <a:off x="3189161" y="15328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7" name="Oval 36">
            <a:extLst>
              <a:ext uri="{FF2B5EF4-FFF2-40B4-BE49-F238E27FC236}">
                <a16:creationId xmlns:a16="http://schemas.microsoft.com/office/drawing/2014/main" id="{3367C97A-2134-4849-9E6C-6822785B0B8D}"/>
              </a:ext>
            </a:extLst>
          </p:cNvPr>
          <p:cNvSpPr/>
          <p:nvPr/>
        </p:nvSpPr>
        <p:spPr>
          <a:xfrm>
            <a:off x="2286000" y="285129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Oval 37">
            <a:extLst>
              <a:ext uri="{FF2B5EF4-FFF2-40B4-BE49-F238E27FC236}">
                <a16:creationId xmlns:a16="http://schemas.microsoft.com/office/drawing/2014/main" id="{C818E281-B840-4AE4-AF08-3992F9E0962D}"/>
              </a:ext>
            </a:extLst>
          </p:cNvPr>
          <p:cNvSpPr/>
          <p:nvPr/>
        </p:nvSpPr>
        <p:spPr>
          <a:xfrm>
            <a:off x="3189161"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9" name="Oval 38">
            <a:extLst>
              <a:ext uri="{FF2B5EF4-FFF2-40B4-BE49-F238E27FC236}">
                <a16:creationId xmlns:a16="http://schemas.microsoft.com/office/drawing/2014/main" id="{47EE4BD6-C15D-4665-A6ED-F72E8EB15310}"/>
              </a:ext>
            </a:extLst>
          </p:cNvPr>
          <p:cNvSpPr/>
          <p:nvPr/>
        </p:nvSpPr>
        <p:spPr>
          <a:xfrm>
            <a:off x="3585079" y="31366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0" name="Oval 39">
            <a:extLst>
              <a:ext uri="{FF2B5EF4-FFF2-40B4-BE49-F238E27FC236}">
                <a16:creationId xmlns:a16="http://schemas.microsoft.com/office/drawing/2014/main" id="{06BB288B-1AB0-46C4-AB78-095404837709}"/>
              </a:ext>
            </a:extLst>
          </p:cNvPr>
          <p:cNvSpPr/>
          <p:nvPr/>
        </p:nvSpPr>
        <p:spPr>
          <a:xfrm>
            <a:off x="5334000" y="32890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Oval 40">
            <a:extLst>
              <a:ext uri="{FF2B5EF4-FFF2-40B4-BE49-F238E27FC236}">
                <a16:creationId xmlns:a16="http://schemas.microsoft.com/office/drawing/2014/main" id="{E59A6461-EFC1-487B-B619-9246AE057F66}"/>
              </a:ext>
            </a:extLst>
          </p:cNvPr>
          <p:cNvSpPr/>
          <p:nvPr/>
        </p:nvSpPr>
        <p:spPr>
          <a:xfrm>
            <a:off x="6377354" y="227858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5" name="Straight Arrow Connector 4">
            <a:extLst>
              <a:ext uri="{FF2B5EF4-FFF2-40B4-BE49-F238E27FC236}">
                <a16:creationId xmlns:a16="http://schemas.microsoft.com/office/drawing/2014/main" id="{7FCA2486-1B90-48A3-A07F-9CD7CFB9C778}"/>
              </a:ext>
            </a:extLst>
          </p:cNvPr>
          <p:cNvCxnSpPr>
            <a:cxnSpLocks/>
          </p:cNvCxnSpPr>
          <p:nvPr/>
        </p:nvCxnSpPr>
        <p:spPr>
          <a:xfrm flipV="1">
            <a:off x="3652847" y="1781196"/>
            <a:ext cx="1953715" cy="26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B3D0CD6-44AB-4881-9B26-5596C883DCD6}"/>
              </a:ext>
            </a:extLst>
          </p:cNvPr>
          <p:cNvCxnSpPr>
            <a:cxnSpLocks/>
          </p:cNvCxnSpPr>
          <p:nvPr/>
        </p:nvCxnSpPr>
        <p:spPr>
          <a:xfrm>
            <a:off x="3811233" y="2400300"/>
            <a:ext cx="1675167" cy="24347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6A2213A-2739-4D24-94ED-658C82C218D1}"/>
              </a:ext>
            </a:extLst>
          </p:cNvPr>
          <p:cNvCxnSpPr>
            <a:cxnSpLocks/>
          </p:cNvCxnSpPr>
          <p:nvPr/>
        </p:nvCxnSpPr>
        <p:spPr>
          <a:xfrm>
            <a:off x="3481996" y="2643773"/>
            <a:ext cx="2200766" cy="492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AE9CBBA-4A71-4827-B49A-5DD770E1EEF6}"/>
              </a:ext>
            </a:extLst>
          </p:cNvPr>
          <p:cNvCxnSpPr>
            <a:cxnSpLocks/>
          </p:cNvCxnSpPr>
          <p:nvPr/>
        </p:nvCxnSpPr>
        <p:spPr>
          <a:xfrm>
            <a:off x="3746183" y="3239424"/>
            <a:ext cx="1852114" cy="46928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14875B59-6EFD-4E01-9CC5-2C28ABC7CF46}"/>
              </a:ext>
            </a:extLst>
          </p:cNvPr>
          <p:cNvSpPr/>
          <p:nvPr/>
        </p:nvSpPr>
        <p:spPr>
          <a:xfrm>
            <a:off x="5610958" y="1690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4" name="Oval 43">
            <a:extLst>
              <a:ext uri="{FF2B5EF4-FFF2-40B4-BE49-F238E27FC236}">
                <a16:creationId xmlns:a16="http://schemas.microsoft.com/office/drawing/2014/main" id="{D77EFAE6-3023-45E5-BCA6-B323DFC925B8}"/>
              </a:ext>
            </a:extLst>
          </p:cNvPr>
          <p:cNvSpPr/>
          <p:nvPr/>
        </p:nvSpPr>
        <p:spPr>
          <a:xfrm>
            <a:off x="5495192" y="25614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5" name="Oval 44">
            <a:extLst>
              <a:ext uri="{FF2B5EF4-FFF2-40B4-BE49-F238E27FC236}">
                <a16:creationId xmlns:a16="http://schemas.microsoft.com/office/drawing/2014/main" id="{CFB8A042-B6CD-420D-80E4-419D914A15FB}"/>
              </a:ext>
            </a:extLst>
          </p:cNvPr>
          <p:cNvSpPr/>
          <p:nvPr/>
        </p:nvSpPr>
        <p:spPr>
          <a:xfrm>
            <a:off x="5715000" y="3086971"/>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47" name="Oval 46">
            <a:extLst>
              <a:ext uri="{FF2B5EF4-FFF2-40B4-BE49-F238E27FC236}">
                <a16:creationId xmlns:a16="http://schemas.microsoft.com/office/drawing/2014/main" id="{D8C857C2-84DD-4B36-AA81-10DF854B66A9}"/>
              </a:ext>
            </a:extLst>
          </p:cNvPr>
          <p:cNvSpPr/>
          <p:nvPr/>
        </p:nvSpPr>
        <p:spPr>
          <a:xfrm>
            <a:off x="5598297" y="365898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46" name="Oval 45">
            <a:extLst>
              <a:ext uri="{FF2B5EF4-FFF2-40B4-BE49-F238E27FC236}">
                <a16:creationId xmlns:a16="http://schemas.microsoft.com/office/drawing/2014/main" id="{05B1805E-6990-43FA-B3FA-49B92AAC72B3}"/>
              </a:ext>
            </a:extLst>
          </p:cNvPr>
          <p:cNvSpPr/>
          <p:nvPr/>
        </p:nvSpPr>
        <p:spPr>
          <a:xfrm>
            <a:off x="5552948" y="3015821"/>
            <a:ext cx="440629" cy="28027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8" name="Oval 47">
            <a:extLst>
              <a:ext uri="{FF2B5EF4-FFF2-40B4-BE49-F238E27FC236}">
                <a16:creationId xmlns:a16="http://schemas.microsoft.com/office/drawing/2014/main" id="{449D6D1E-6A9F-4F50-A72B-29A51BCA56A7}"/>
              </a:ext>
            </a:extLst>
          </p:cNvPr>
          <p:cNvSpPr/>
          <p:nvPr/>
        </p:nvSpPr>
        <p:spPr>
          <a:xfrm>
            <a:off x="3171181" y="2489690"/>
            <a:ext cx="440629" cy="28027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3277810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EA31FAA9-74A5-4C94-938F-2D6F7160AA2A}"/>
              </a:ext>
            </a:extLst>
          </p:cNvPr>
          <p:cNvSpPr/>
          <p:nvPr/>
        </p:nvSpPr>
        <p:spPr>
          <a:xfrm>
            <a:off x="2010992" y="1200150"/>
            <a:ext cx="1981200" cy="2667000"/>
          </a:xfrm>
          <a:prstGeom prst="ellipse">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ectangle 11">
            <a:extLst>
              <a:ext uri="{FF2B5EF4-FFF2-40B4-BE49-F238E27FC236}">
                <a16:creationId xmlns:a16="http://schemas.microsoft.com/office/drawing/2014/main" id="{1FB4B9C7-13EE-47CA-B843-33E127F1FF15}"/>
              </a:ext>
            </a:extLst>
          </p:cNvPr>
          <p:cNvSpPr/>
          <p:nvPr/>
        </p:nvSpPr>
        <p:spPr>
          <a:xfrm>
            <a:off x="304800" y="285750"/>
            <a:ext cx="8915399" cy="553998"/>
          </a:xfrm>
          <a:prstGeom prst="rect">
            <a:avLst/>
          </a:prstGeom>
        </p:spPr>
        <p:txBody>
          <a:bodyPr wrap="square">
            <a:spAutoFit/>
          </a:bodyPr>
          <a:lstStyle/>
          <a:p>
            <a:r>
              <a:rPr lang="en-AU" sz="3000" i="1" dirty="0">
                <a:latin typeface="Calibri" panose="020F0502020204030204" pitchFamily="34" charset="0"/>
              </a:rPr>
              <a:t>Status as originally counted by the Royal Commission  </a:t>
            </a:r>
            <a:endParaRPr lang="en-AU" sz="3000" dirty="0">
              <a:latin typeface="Calibri" panose="020F0502020204030204" pitchFamily="34" charset="0"/>
            </a:endParaRPr>
          </a:p>
        </p:txBody>
      </p:sp>
      <p:sp>
        <p:nvSpPr>
          <p:cNvPr id="14" name="Oval 13">
            <a:extLst>
              <a:ext uri="{FF2B5EF4-FFF2-40B4-BE49-F238E27FC236}">
                <a16:creationId xmlns:a16="http://schemas.microsoft.com/office/drawing/2014/main" id="{D0B09E6D-CEE1-4FDD-80D5-448D5F76D557}"/>
              </a:ext>
            </a:extLst>
          </p:cNvPr>
          <p:cNvSpPr/>
          <p:nvPr/>
        </p:nvSpPr>
        <p:spPr>
          <a:xfrm>
            <a:off x="4724400" y="1200150"/>
            <a:ext cx="1981200" cy="2667000"/>
          </a:xfrm>
          <a:prstGeom prst="ellipse">
            <a:avLst/>
          </a:pr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rgbClr val="860000"/>
              </a:solidFill>
              <a:highlight>
                <a:srgbClr val="FFFF00"/>
              </a:highlight>
            </a:endParaRPr>
          </a:p>
        </p:txBody>
      </p:sp>
      <p:sp>
        <p:nvSpPr>
          <p:cNvPr id="3" name="TextBox 2">
            <a:extLst>
              <a:ext uri="{FF2B5EF4-FFF2-40B4-BE49-F238E27FC236}">
                <a16:creationId xmlns:a16="http://schemas.microsoft.com/office/drawing/2014/main" id="{75EC01C5-8F53-4F2B-8DD7-BFD0ADC52BA3}"/>
              </a:ext>
            </a:extLst>
          </p:cNvPr>
          <p:cNvSpPr txBox="1"/>
          <p:nvPr/>
        </p:nvSpPr>
        <p:spPr>
          <a:xfrm>
            <a:off x="2162441" y="4196775"/>
            <a:ext cx="1838543" cy="430887"/>
          </a:xfrm>
          <a:prstGeom prst="rect">
            <a:avLst/>
          </a:prstGeom>
          <a:noFill/>
        </p:spPr>
        <p:txBody>
          <a:bodyPr wrap="square" rtlCol="0">
            <a:spAutoFit/>
          </a:bodyPr>
          <a:lstStyle/>
          <a:p>
            <a:r>
              <a:rPr lang="en-AU" sz="2200" dirty="0">
                <a:latin typeface="Calibri" panose="020F0502020204030204" pitchFamily="34" charset="0"/>
              </a:rPr>
              <a:t>non-ordained</a:t>
            </a:r>
          </a:p>
        </p:txBody>
      </p:sp>
      <p:sp>
        <p:nvSpPr>
          <p:cNvPr id="15" name="TextBox 14">
            <a:extLst>
              <a:ext uri="{FF2B5EF4-FFF2-40B4-BE49-F238E27FC236}">
                <a16:creationId xmlns:a16="http://schemas.microsoft.com/office/drawing/2014/main" id="{E940DA9A-5B93-43FB-AE15-8829149E2E3C}"/>
              </a:ext>
            </a:extLst>
          </p:cNvPr>
          <p:cNvSpPr txBox="1"/>
          <p:nvPr/>
        </p:nvSpPr>
        <p:spPr>
          <a:xfrm>
            <a:off x="5275391" y="4192810"/>
            <a:ext cx="1058006" cy="430887"/>
          </a:xfrm>
          <a:prstGeom prst="rect">
            <a:avLst/>
          </a:prstGeom>
          <a:noFill/>
        </p:spPr>
        <p:txBody>
          <a:bodyPr wrap="square" rtlCol="0">
            <a:spAutoFit/>
          </a:bodyPr>
          <a:lstStyle/>
          <a:p>
            <a:r>
              <a:rPr lang="en-AU" sz="2200" dirty="0">
                <a:latin typeface="Calibri" panose="020F0502020204030204" pitchFamily="34" charset="0"/>
              </a:rPr>
              <a:t>priests</a:t>
            </a:r>
          </a:p>
        </p:txBody>
      </p:sp>
      <p:sp>
        <p:nvSpPr>
          <p:cNvPr id="4" name="Oval 3">
            <a:extLst>
              <a:ext uri="{FF2B5EF4-FFF2-40B4-BE49-F238E27FC236}">
                <a16:creationId xmlns:a16="http://schemas.microsoft.com/office/drawing/2014/main" id="{0DCA3DB7-7D0A-4804-B3E8-0156CC8FCC28}"/>
              </a:ext>
            </a:extLst>
          </p:cNvPr>
          <p:cNvSpPr/>
          <p:nvPr/>
        </p:nvSpPr>
        <p:spPr>
          <a:xfrm>
            <a:off x="5334000"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Oval 15">
            <a:extLst>
              <a:ext uri="{FF2B5EF4-FFF2-40B4-BE49-F238E27FC236}">
                <a16:creationId xmlns:a16="http://schemas.microsoft.com/office/drawing/2014/main" id="{2EEC3C17-36CA-455B-86AF-CE87D9AEE0A9}"/>
              </a:ext>
            </a:extLst>
          </p:cNvPr>
          <p:cNvSpPr/>
          <p:nvPr/>
        </p:nvSpPr>
        <p:spPr>
          <a:xfrm>
            <a:off x="5093677"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7" name="Oval 16">
            <a:extLst>
              <a:ext uri="{FF2B5EF4-FFF2-40B4-BE49-F238E27FC236}">
                <a16:creationId xmlns:a16="http://schemas.microsoft.com/office/drawing/2014/main" id="{150B3298-9193-421F-BE5E-B9CC1538B799}"/>
              </a:ext>
            </a:extLst>
          </p:cNvPr>
          <p:cNvSpPr/>
          <p:nvPr/>
        </p:nvSpPr>
        <p:spPr>
          <a:xfrm>
            <a:off x="5638800"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Oval 17">
            <a:extLst>
              <a:ext uri="{FF2B5EF4-FFF2-40B4-BE49-F238E27FC236}">
                <a16:creationId xmlns:a16="http://schemas.microsoft.com/office/drawing/2014/main" id="{B6A55DC6-2F51-4ED8-9EA1-A96EDDFF2422}"/>
              </a:ext>
            </a:extLst>
          </p:cNvPr>
          <p:cNvSpPr/>
          <p:nvPr/>
        </p:nvSpPr>
        <p:spPr>
          <a:xfrm>
            <a:off x="5967046"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Oval 18">
            <a:extLst>
              <a:ext uri="{FF2B5EF4-FFF2-40B4-BE49-F238E27FC236}">
                <a16:creationId xmlns:a16="http://schemas.microsoft.com/office/drawing/2014/main" id="{C3F0A288-3926-49D6-9E33-7A9B44BA7422}"/>
              </a:ext>
            </a:extLst>
          </p:cNvPr>
          <p:cNvSpPr/>
          <p:nvPr/>
        </p:nvSpPr>
        <p:spPr>
          <a:xfrm>
            <a:off x="5943600" y="26479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Oval 19">
            <a:extLst>
              <a:ext uri="{FF2B5EF4-FFF2-40B4-BE49-F238E27FC236}">
                <a16:creationId xmlns:a16="http://schemas.microsoft.com/office/drawing/2014/main" id="{3B5A9383-046A-46DD-9E3D-8C304F35D319}"/>
              </a:ext>
            </a:extLst>
          </p:cNvPr>
          <p:cNvSpPr/>
          <p:nvPr/>
        </p:nvSpPr>
        <p:spPr>
          <a:xfrm>
            <a:off x="6219093" y="2869395"/>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1" name="Oval 20">
            <a:extLst>
              <a:ext uri="{FF2B5EF4-FFF2-40B4-BE49-F238E27FC236}">
                <a16:creationId xmlns:a16="http://schemas.microsoft.com/office/drawing/2014/main" id="{D6834782-1D8F-4E28-AA25-8B9A8BEC34DD}"/>
              </a:ext>
            </a:extLst>
          </p:cNvPr>
          <p:cNvSpPr/>
          <p:nvPr/>
        </p:nvSpPr>
        <p:spPr>
          <a:xfrm>
            <a:off x="6072554" y="1973786"/>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2" name="Oval 21">
            <a:extLst>
              <a:ext uri="{FF2B5EF4-FFF2-40B4-BE49-F238E27FC236}">
                <a16:creationId xmlns:a16="http://schemas.microsoft.com/office/drawing/2014/main" id="{11A22C16-51E6-4592-ADFB-F2D1668D4EEB}"/>
              </a:ext>
            </a:extLst>
          </p:cNvPr>
          <p:cNvSpPr/>
          <p:nvPr/>
        </p:nvSpPr>
        <p:spPr>
          <a:xfrm>
            <a:off x="5029200" y="27900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3" name="Oval 22">
            <a:extLst>
              <a:ext uri="{FF2B5EF4-FFF2-40B4-BE49-F238E27FC236}">
                <a16:creationId xmlns:a16="http://schemas.microsoft.com/office/drawing/2014/main" id="{81A14D13-BDDD-4E8C-B318-08E5F3C80F35}"/>
              </a:ext>
            </a:extLst>
          </p:cNvPr>
          <p:cNvSpPr/>
          <p:nvPr/>
        </p:nvSpPr>
        <p:spPr>
          <a:xfrm>
            <a:off x="5606562" y="13804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Oval 23">
            <a:extLst>
              <a:ext uri="{FF2B5EF4-FFF2-40B4-BE49-F238E27FC236}">
                <a16:creationId xmlns:a16="http://schemas.microsoft.com/office/drawing/2014/main" id="{514E1545-9ACA-45CB-BA81-092DDAED71BE}"/>
              </a:ext>
            </a:extLst>
          </p:cNvPr>
          <p:cNvSpPr/>
          <p:nvPr/>
        </p:nvSpPr>
        <p:spPr>
          <a:xfrm>
            <a:off x="5682762" y="3333750"/>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5" name="Oval 24">
            <a:extLst>
              <a:ext uri="{FF2B5EF4-FFF2-40B4-BE49-F238E27FC236}">
                <a16:creationId xmlns:a16="http://schemas.microsoft.com/office/drawing/2014/main" id="{9EC84544-AC51-46FA-9DB0-776E1C4CD46A}"/>
              </a:ext>
            </a:extLst>
          </p:cNvPr>
          <p:cNvSpPr/>
          <p:nvPr/>
        </p:nvSpPr>
        <p:spPr>
          <a:xfrm>
            <a:off x="2514600" y="155916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Oval 25">
            <a:extLst>
              <a:ext uri="{FF2B5EF4-FFF2-40B4-BE49-F238E27FC236}">
                <a16:creationId xmlns:a16="http://schemas.microsoft.com/office/drawing/2014/main" id="{316D8202-9559-47F7-BC7B-7DCD4EF90F55}"/>
              </a:ext>
            </a:extLst>
          </p:cNvPr>
          <p:cNvSpPr/>
          <p:nvPr/>
        </p:nvSpPr>
        <p:spPr>
          <a:xfrm>
            <a:off x="2649415" y="3344008"/>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7" name="Oval 26">
            <a:extLst>
              <a:ext uri="{FF2B5EF4-FFF2-40B4-BE49-F238E27FC236}">
                <a16:creationId xmlns:a16="http://schemas.microsoft.com/office/drawing/2014/main" id="{739F10DC-0272-4ACC-A0AB-D705500D49D6}"/>
              </a:ext>
            </a:extLst>
          </p:cNvPr>
          <p:cNvSpPr/>
          <p:nvPr/>
        </p:nvSpPr>
        <p:spPr>
          <a:xfrm>
            <a:off x="3505200" y="1962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8" name="Oval 27">
            <a:extLst>
              <a:ext uri="{FF2B5EF4-FFF2-40B4-BE49-F238E27FC236}">
                <a16:creationId xmlns:a16="http://schemas.microsoft.com/office/drawing/2014/main" id="{6B160AC2-ECE2-453E-AE0A-C12E00C07414}"/>
              </a:ext>
            </a:extLst>
          </p:cNvPr>
          <p:cNvSpPr/>
          <p:nvPr/>
        </p:nvSpPr>
        <p:spPr>
          <a:xfrm>
            <a:off x="2177095" y="214023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 name="Oval 28">
            <a:extLst>
              <a:ext uri="{FF2B5EF4-FFF2-40B4-BE49-F238E27FC236}">
                <a16:creationId xmlns:a16="http://schemas.microsoft.com/office/drawing/2014/main" id="{219831DD-3911-4990-BC49-81DE68084DDB}"/>
              </a:ext>
            </a:extLst>
          </p:cNvPr>
          <p:cNvSpPr/>
          <p:nvPr/>
        </p:nvSpPr>
        <p:spPr>
          <a:xfrm>
            <a:off x="3244604" y="306256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0" name="Oval 29">
            <a:extLst>
              <a:ext uri="{FF2B5EF4-FFF2-40B4-BE49-F238E27FC236}">
                <a16:creationId xmlns:a16="http://schemas.microsoft.com/office/drawing/2014/main" id="{FDABC70C-1765-4A43-A545-949344819985}"/>
              </a:ext>
            </a:extLst>
          </p:cNvPr>
          <p:cNvSpPr/>
          <p:nvPr/>
        </p:nvSpPr>
        <p:spPr>
          <a:xfrm>
            <a:off x="2884361"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Oval 30">
            <a:extLst>
              <a:ext uri="{FF2B5EF4-FFF2-40B4-BE49-F238E27FC236}">
                <a16:creationId xmlns:a16="http://schemas.microsoft.com/office/drawing/2014/main" id="{36202430-DACC-491B-AF8B-9901EC0529C8}"/>
              </a:ext>
            </a:extLst>
          </p:cNvPr>
          <p:cNvSpPr/>
          <p:nvPr/>
        </p:nvSpPr>
        <p:spPr>
          <a:xfrm>
            <a:off x="2667000" y="27138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2" name="Oval 31">
            <a:extLst>
              <a:ext uri="{FF2B5EF4-FFF2-40B4-BE49-F238E27FC236}">
                <a16:creationId xmlns:a16="http://schemas.microsoft.com/office/drawing/2014/main" id="{2B122600-5C98-4733-8623-431A5366A5FD}"/>
              </a:ext>
            </a:extLst>
          </p:cNvPr>
          <p:cNvSpPr/>
          <p:nvPr/>
        </p:nvSpPr>
        <p:spPr>
          <a:xfrm>
            <a:off x="3329596" y="25614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33" name="Oval 32">
            <a:extLst>
              <a:ext uri="{FF2B5EF4-FFF2-40B4-BE49-F238E27FC236}">
                <a16:creationId xmlns:a16="http://schemas.microsoft.com/office/drawing/2014/main" id="{79ABBBF8-03CA-4FE6-B531-3ED546078EE4}"/>
              </a:ext>
            </a:extLst>
          </p:cNvPr>
          <p:cNvSpPr/>
          <p:nvPr/>
        </p:nvSpPr>
        <p:spPr>
          <a:xfrm>
            <a:off x="3036761" y="3562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Oval 33">
            <a:extLst>
              <a:ext uri="{FF2B5EF4-FFF2-40B4-BE49-F238E27FC236}">
                <a16:creationId xmlns:a16="http://schemas.microsoft.com/office/drawing/2014/main" id="{67F785C7-241D-4D50-BBD0-E68735F37AAC}"/>
              </a:ext>
            </a:extLst>
          </p:cNvPr>
          <p:cNvSpPr/>
          <p:nvPr/>
        </p:nvSpPr>
        <p:spPr>
          <a:xfrm>
            <a:off x="3708656"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5" name="Oval 34">
            <a:extLst>
              <a:ext uri="{FF2B5EF4-FFF2-40B4-BE49-F238E27FC236}">
                <a16:creationId xmlns:a16="http://schemas.microsoft.com/office/drawing/2014/main" id="{1B90D00B-C596-4344-8D31-E3BB607B5E49}"/>
              </a:ext>
            </a:extLst>
          </p:cNvPr>
          <p:cNvSpPr/>
          <p:nvPr/>
        </p:nvSpPr>
        <p:spPr>
          <a:xfrm>
            <a:off x="2976448"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6" name="Oval 35">
            <a:extLst>
              <a:ext uri="{FF2B5EF4-FFF2-40B4-BE49-F238E27FC236}">
                <a16:creationId xmlns:a16="http://schemas.microsoft.com/office/drawing/2014/main" id="{4A4D8048-0789-4303-8788-9A0DCFEE481D}"/>
              </a:ext>
            </a:extLst>
          </p:cNvPr>
          <p:cNvSpPr/>
          <p:nvPr/>
        </p:nvSpPr>
        <p:spPr>
          <a:xfrm>
            <a:off x="3189161" y="15328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7" name="Oval 36">
            <a:extLst>
              <a:ext uri="{FF2B5EF4-FFF2-40B4-BE49-F238E27FC236}">
                <a16:creationId xmlns:a16="http://schemas.microsoft.com/office/drawing/2014/main" id="{3367C97A-2134-4849-9E6C-6822785B0B8D}"/>
              </a:ext>
            </a:extLst>
          </p:cNvPr>
          <p:cNvSpPr/>
          <p:nvPr/>
        </p:nvSpPr>
        <p:spPr>
          <a:xfrm>
            <a:off x="2286000" y="285129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Oval 37">
            <a:extLst>
              <a:ext uri="{FF2B5EF4-FFF2-40B4-BE49-F238E27FC236}">
                <a16:creationId xmlns:a16="http://schemas.microsoft.com/office/drawing/2014/main" id="{C818E281-B840-4AE4-AF08-3992F9E0962D}"/>
              </a:ext>
            </a:extLst>
          </p:cNvPr>
          <p:cNvSpPr/>
          <p:nvPr/>
        </p:nvSpPr>
        <p:spPr>
          <a:xfrm>
            <a:off x="3189161"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9" name="Oval 38">
            <a:extLst>
              <a:ext uri="{FF2B5EF4-FFF2-40B4-BE49-F238E27FC236}">
                <a16:creationId xmlns:a16="http://schemas.microsoft.com/office/drawing/2014/main" id="{47EE4BD6-C15D-4665-A6ED-F72E8EB15310}"/>
              </a:ext>
            </a:extLst>
          </p:cNvPr>
          <p:cNvSpPr/>
          <p:nvPr/>
        </p:nvSpPr>
        <p:spPr>
          <a:xfrm>
            <a:off x="3585079" y="313661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40" name="Oval 39">
            <a:extLst>
              <a:ext uri="{FF2B5EF4-FFF2-40B4-BE49-F238E27FC236}">
                <a16:creationId xmlns:a16="http://schemas.microsoft.com/office/drawing/2014/main" id="{06BB288B-1AB0-46C4-AB78-095404837709}"/>
              </a:ext>
            </a:extLst>
          </p:cNvPr>
          <p:cNvSpPr/>
          <p:nvPr/>
        </p:nvSpPr>
        <p:spPr>
          <a:xfrm>
            <a:off x="5334000" y="32890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Oval 40">
            <a:extLst>
              <a:ext uri="{FF2B5EF4-FFF2-40B4-BE49-F238E27FC236}">
                <a16:creationId xmlns:a16="http://schemas.microsoft.com/office/drawing/2014/main" id="{E59A6461-EFC1-487B-B619-9246AE057F66}"/>
              </a:ext>
            </a:extLst>
          </p:cNvPr>
          <p:cNvSpPr/>
          <p:nvPr/>
        </p:nvSpPr>
        <p:spPr>
          <a:xfrm>
            <a:off x="6377354" y="227858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5" name="Straight Arrow Connector 4">
            <a:extLst>
              <a:ext uri="{FF2B5EF4-FFF2-40B4-BE49-F238E27FC236}">
                <a16:creationId xmlns:a16="http://schemas.microsoft.com/office/drawing/2014/main" id="{7FCA2486-1B90-48A3-A07F-9CD7CFB9C778}"/>
              </a:ext>
            </a:extLst>
          </p:cNvPr>
          <p:cNvCxnSpPr>
            <a:cxnSpLocks/>
          </p:cNvCxnSpPr>
          <p:nvPr/>
        </p:nvCxnSpPr>
        <p:spPr>
          <a:xfrm flipV="1">
            <a:off x="3652847" y="1781196"/>
            <a:ext cx="1953715" cy="26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B3D0CD6-44AB-4881-9B26-5596C883DCD6}"/>
              </a:ext>
            </a:extLst>
          </p:cNvPr>
          <p:cNvCxnSpPr>
            <a:cxnSpLocks/>
          </p:cNvCxnSpPr>
          <p:nvPr/>
        </p:nvCxnSpPr>
        <p:spPr>
          <a:xfrm>
            <a:off x="3811233" y="2400300"/>
            <a:ext cx="1675167" cy="24347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6A2213A-2739-4D24-94ED-658C82C218D1}"/>
              </a:ext>
            </a:extLst>
          </p:cNvPr>
          <p:cNvCxnSpPr>
            <a:cxnSpLocks/>
          </p:cNvCxnSpPr>
          <p:nvPr/>
        </p:nvCxnSpPr>
        <p:spPr>
          <a:xfrm>
            <a:off x="3481996" y="2643773"/>
            <a:ext cx="2200766" cy="492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AE9CBBA-4A71-4827-B49A-5DD770E1EEF6}"/>
              </a:ext>
            </a:extLst>
          </p:cNvPr>
          <p:cNvCxnSpPr>
            <a:cxnSpLocks/>
          </p:cNvCxnSpPr>
          <p:nvPr/>
        </p:nvCxnSpPr>
        <p:spPr>
          <a:xfrm>
            <a:off x="3746183" y="3239424"/>
            <a:ext cx="1852114" cy="46928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14875B59-6EFD-4E01-9CC5-2C28ABC7CF46}"/>
              </a:ext>
            </a:extLst>
          </p:cNvPr>
          <p:cNvSpPr/>
          <p:nvPr/>
        </p:nvSpPr>
        <p:spPr>
          <a:xfrm>
            <a:off x="5610958" y="1690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4" name="Oval 43">
            <a:extLst>
              <a:ext uri="{FF2B5EF4-FFF2-40B4-BE49-F238E27FC236}">
                <a16:creationId xmlns:a16="http://schemas.microsoft.com/office/drawing/2014/main" id="{D77EFAE6-3023-45E5-BCA6-B323DFC925B8}"/>
              </a:ext>
            </a:extLst>
          </p:cNvPr>
          <p:cNvSpPr/>
          <p:nvPr/>
        </p:nvSpPr>
        <p:spPr>
          <a:xfrm>
            <a:off x="5495192" y="25614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5" name="Oval 44">
            <a:extLst>
              <a:ext uri="{FF2B5EF4-FFF2-40B4-BE49-F238E27FC236}">
                <a16:creationId xmlns:a16="http://schemas.microsoft.com/office/drawing/2014/main" id="{CFB8A042-B6CD-420D-80E4-419D914A15FB}"/>
              </a:ext>
            </a:extLst>
          </p:cNvPr>
          <p:cNvSpPr/>
          <p:nvPr/>
        </p:nvSpPr>
        <p:spPr>
          <a:xfrm>
            <a:off x="5694506" y="3082781"/>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47" name="Oval 46">
            <a:extLst>
              <a:ext uri="{FF2B5EF4-FFF2-40B4-BE49-F238E27FC236}">
                <a16:creationId xmlns:a16="http://schemas.microsoft.com/office/drawing/2014/main" id="{D8C857C2-84DD-4B36-AA81-10DF854B66A9}"/>
              </a:ext>
            </a:extLst>
          </p:cNvPr>
          <p:cNvSpPr/>
          <p:nvPr/>
        </p:nvSpPr>
        <p:spPr>
          <a:xfrm>
            <a:off x="5598297" y="365898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46" name="Oval 45">
            <a:extLst>
              <a:ext uri="{FF2B5EF4-FFF2-40B4-BE49-F238E27FC236}">
                <a16:creationId xmlns:a16="http://schemas.microsoft.com/office/drawing/2014/main" id="{05B1805E-6990-43FA-B3FA-49B92AAC72B3}"/>
              </a:ext>
            </a:extLst>
          </p:cNvPr>
          <p:cNvSpPr/>
          <p:nvPr/>
        </p:nvSpPr>
        <p:spPr>
          <a:xfrm>
            <a:off x="5552948" y="3015821"/>
            <a:ext cx="440629" cy="28027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8" name="Oval 47">
            <a:extLst>
              <a:ext uri="{FF2B5EF4-FFF2-40B4-BE49-F238E27FC236}">
                <a16:creationId xmlns:a16="http://schemas.microsoft.com/office/drawing/2014/main" id="{AE338E7E-2FD4-4BED-9D44-7A2A4D84A0C2}"/>
              </a:ext>
            </a:extLst>
          </p:cNvPr>
          <p:cNvSpPr/>
          <p:nvPr/>
        </p:nvSpPr>
        <p:spPr>
          <a:xfrm>
            <a:off x="3437285" y="3080265"/>
            <a:ext cx="440629" cy="28027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9" name="Oval 48">
            <a:extLst>
              <a:ext uri="{FF2B5EF4-FFF2-40B4-BE49-F238E27FC236}">
                <a16:creationId xmlns:a16="http://schemas.microsoft.com/office/drawing/2014/main" id="{19094904-CE4B-479A-A5EB-B6DFB0DA4CC2}"/>
              </a:ext>
            </a:extLst>
          </p:cNvPr>
          <p:cNvSpPr/>
          <p:nvPr/>
        </p:nvSpPr>
        <p:spPr>
          <a:xfrm>
            <a:off x="5462447" y="3586876"/>
            <a:ext cx="440629" cy="28027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0" name="Oval 49">
            <a:extLst>
              <a:ext uri="{FF2B5EF4-FFF2-40B4-BE49-F238E27FC236}">
                <a16:creationId xmlns:a16="http://schemas.microsoft.com/office/drawing/2014/main" id="{C47565C4-2503-4FA3-92E1-FFF4C515D052}"/>
              </a:ext>
            </a:extLst>
          </p:cNvPr>
          <p:cNvSpPr/>
          <p:nvPr/>
        </p:nvSpPr>
        <p:spPr>
          <a:xfrm>
            <a:off x="3183091" y="2489690"/>
            <a:ext cx="440629" cy="28027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16005803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EA31FAA9-74A5-4C94-938F-2D6F7160AA2A}"/>
              </a:ext>
            </a:extLst>
          </p:cNvPr>
          <p:cNvSpPr/>
          <p:nvPr/>
        </p:nvSpPr>
        <p:spPr>
          <a:xfrm>
            <a:off x="2010992" y="1200150"/>
            <a:ext cx="1981200" cy="2667000"/>
          </a:xfrm>
          <a:prstGeom prst="ellipse">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ectangle 11">
            <a:extLst>
              <a:ext uri="{FF2B5EF4-FFF2-40B4-BE49-F238E27FC236}">
                <a16:creationId xmlns:a16="http://schemas.microsoft.com/office/drawing/2014/main" id="{1FB4B9C7-13EE-47CA-B843-33E127F1FF15}"/>
              </a:ext>
            </a:extLst>
          </p:cNvPr>
          <p:cNvSpPr/>
          <p:nvPr/>
        </p:nvSpPr>
        <p:spPr>
          <a:xfrm>
            <a:off x="1600200" y="277790"/>
            <a:ext cx="5562600" cy="584775"/>
          </a:xfrm>
          <a:prstGeom prst="rect">
            <a:avLst/>
          </a:prstGeom>
        </p:spPr>
        <p:txBody>
          <a:bodyPr wrap="square">
            <a:spAutoFit/>
          </a:bodyPr>
          <a:lstStyle/>
          <a:p>
            <a:r>
              <a:rPr lang="en-AU" sz="3200" i="1" dirty="0">
                <a:latin typeface="Calibri" panose="020F0502020204030204" pitchFamily="34" charset="0"/>
              </a:rPr>
              <a:t>Actual status of Jesuit members</a:t>
            </a:r>
            <a:endParaRPr lang="en-AU" sz="3200" dirty="0">
              <a:latin typeface="Calibri" panose="020F0502020204030204" pitchFamily="34" charset="0"/>
            </a:endParaRPr>
          </a:p>
        </p:txBody>
      </p:sp>
      <p:sp>
        <p:nvSpPr>
          <p:cNvPr id="14" name="Oval 13">
            <a:extLst>
              <a:ext uri="{FF2B5EF4-FFF2-40B4-BE49-F238E27FC236}">
                <a16:creationId xmlns:a16="http://schemas.microsoft.com/office/drawing/2014/main" id="{D0B09E6D-CEE1-4FDD-80D5-448D5F76D557}"/>
              </a:ext>
            </a:extLst>
          </p:cNvPr>
          <p:cNvSpPr/>
          <p:nvPr/>
        </p:nvSpPr>
        <p:spPr>
          <a:xfrm>
            <a:off x="4724400" y="1200150"/>
            <a:ext cx="1981200" cy="2667000"/>
          </a:xfrm>
          <a:prstGeom prst="ellipse">
            <a:avLst/>
          </a:pr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rgbClr val="860000"/>
              </a:solidFill>
              <a:highlight>
                <a:srgbClr val="FFFF00"/>
              </a:highlight>
            </a:endParaRPr>
          </a:p>
        </p:txBody>
      </p:sp>
      <p:sp>
        <p:nvSpPr>
          <p:cNvPr id="3" name="TextBox 2">
            <a:extLst>
              <a:ext uri="{FF2B5EF4-FFF2-40B4-BE49-F238E27FC236}">
                <a16:creationId xmlns:a16="http://schemas.microsoft.com/office/drawing/2014/main" id="{75EC01C5-8F53-4F2B-8DD7-BFD0ADC52BA3}"/>
              </a:ext>
            </a:extLst>
          </p:cNvPr>
          <p:cNvSpPr txBox="1"/>
          <p:nvPr/>
        </p:nvSpPr>
        <p:spPr>
          <a:xfrm>
            <a:off x="2162441" y="4196775"/>
            <a:ext cx="1838543" cy="430887"/>
          </a:xfrm>
          <a:prstGeom prst="rect">
            <a:avLst/>
          </a:prstGeom>
          <a:noFill/>
        </p:spPr>
        <p:txBody>
          <a:bodyPr wrap="square" rtlCol="0">
            <a:spAutoFit/>
          </a:bodyPr>
          <a:lstStyle/>
          <a:p>
            <a:r>
              <a:rPr lang="en-AU" sz="2200" dirty="0">
                <a:latin typeface="Calibri" panose="020F0502020204030204" pitchFamily="34" charset="0"/>
              </a:rPr>
              <a:t>non-ordained</a:t>
            </a:r>
          </a:p>
        </p:txBody>
      </p:sp>
      <p:sp>
        <p:nvSpPr>
          <p:cNvPr id="15" name="TextBox 14">
            <a:extLst>
              <a:ext uri="{FF2B5EF4-FFF2-40B4-BE49-F238E27FC236}">
                <a16:creationId xmlns:a16="http://schemas.microsoft.com/office/drawing/2014/main" id="{E940DA9A-5B93-43FB-AE15-8829149E2E3C}"/>
              </a:ext>
            </a:extLst>
          </p:cNvPr>
          <p:cNvSpPr txBox="1"/>
          <p:nvPr/>
        </p:nvSpPr>
        <p:spPr>
          <a:xfrm>
            <a:off x="5275391" y="4192810"/>
            <a:ext cx="1058006" cy="430887"/>
          </a:xfrm>
          <a:prstGeom prst="rect">
            <a:avLst/>
          </a:prstGeom>
          <a:noFill/>
        </p:spPr>
        <p:txBody>
          <a:bodyPr wrap="square" rtlCol="0">
            <a:spAutoFit/>
          </a:bodyPr>
          <a:lstStyle/>
          <a:p>
            <a:r>
              <a:rPr lang="en-AU" sz="2200" dirty="0">
                <a:latin typeface="Calibri" panose="020F0502020204030204" pitchFamily="34" charset="0"/>
              </a:rPr>
              <a:t>priests</a:t>
            </a:r>
          </a:p>
        </p:txBody>
      </p:sp>
      <p:sp>
        <p:nvSpPr>
          <p:cNvPr id="4" name="Oval 3">
            <a:extLst>
              <a:ext uri="{FF2B5EF4-FFF2-40B4-BE49-F238E27FC236}">
                <a16:creationId xmlns:a16="http://schemas.microsoft.com/office/drawing/2014/main" id="{0DCA3DB7-7D0A-4804-B3E8-0156CC8FCC28}"/>
              </a:ext>
            </a:extLst>
          </p:cNvPr>
          <p:cNvSpPr/>
          <p:nvPr/>
        </p:nvSpPr>
        <p:spPr>
          <a:xfrm>
            <a:off x="5334000"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Oval 15">
            <a:extLst>
              <a:ext uri="{FF2B5EF4-FFF2-40B4-BE49-F238E27FC236}">
                <a16:creationId xmlns:a16="http://schemas.microsoft.com/office/drawing/2014/main" id="{2EEC3C17-36CA-455B-86AF-CE87D9AEE0A9}"/>
              </a:ext>
            </a:extLst>
          </p:cNvPr>
          <p:cNvSpPr/>
          <p:nvPr/>
        </p:nvSpPr>
        <p:spPr>
          <a:xfrm>
            <a:off x="5093677"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7" name="Oval 16">
            <a:extLst>
              <a:ext uri="{FF2B5EF4-FFF2-40B4-BE49-F238E27FC236}">
                <a16:creationId xmlns:a16="http://schemas.microsoft.com/office/drawing/2014/main" id="{150B3298-9193-421F-BE5E-B9CC1538B799}"/>
              </a:ext>
            </a:extLst>
          </p:cNvPr>
          <p:cNvSpPr/>
          <p:nvPr/>
        </p:nvSpPr>
        <p:spPr>
          <a:xfrm>
            <a:off x="5638800"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Oval 17">
            <a:extLst>
              <a:ext uri="{FF2B5EF4-FFF2-40B4-BE49-F238E27FC236}">
                <a16:creationId xmlns:a16="http://schemas.microsoft.com/office/drawing/2014/main" id="{B6A55DC6-2F51-4ED8-9EA1-A96EDDFF2422}"/>
              </a:ext>
            </a:extLst>
          </p:cNvPr>
          <p:cNvSpPr/>
          <p:nvPr/>
        </p:nvSpPr>
        <p:spPr>
          <a:xfrm>
            <a:off x="5967046"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Oval 18">
            <a:extLst>
              <a:ext uri="{FF2B5EF4-FFF2-40B4-BE49-F238E27FC236}">
                <a16:creationId xmlns:a16="http://schemas.microsoft.com/office/drawing/2014/main" id="{C3F0A288-3926-49D6-9E33-7A9B44BA7422}"/>
              </a:ext>
            </a:extLst>
          </p:cNvPr>
          <p:cNvSpPr/>
          <p:nvPr/>
        </p:nvSpPr>
        <p:spPr>
          <a:xfrm>
            <a:off x="5943600" y="26479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Oval 19">
            <a:extLst>
              <a:ext uri="{FF2B5EF4-FFF2-40B4-BE49-F238E27FC236}">
                <a16:creationId xmlns:a16="http://schemas.microsoft.com/office/drawing/2014/main" id="{3B5A9383-046A-46DD-9E3D-8C304F35D319}"/>
              </a:ext>
            </a:extLst>
          </p:cNvPr>
          <p:cNvSpPr/>
          <p:nvPr/>
        </p:nvSpPr>
        <p:spPr>
          <a:xfrm>
            <a:off x="6219093" y="2869395"/>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1" name="Oval 20">
            <a:extLst>
              <a:ext uri="{FF2B5EF4-FFF2-40B4-BE49-F238E27FC236}">
                <a16:creationId xmlns:a16="http://schemas.microsoft.com/office/drawing/2014/main" id="{D6834782-1D8F-4E28-AA25-8B9A8BEC34DD}"/>
              </a:ext>
            </a:extLst>
          </p:cNvPr>
          <p:cNvSpPr/>
          <p:nvPr/>
        </p:nvSpPr>
        <p:spPr>
          <a:xfrm>
            <a:off x="6072554" y="1973786"/>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2" name="Oval 21">
            <a:extLst>
              <a:ext uri="{FF2B5EF4-FFF2-40B4-BE49-F238E27FC236}">
                <a16:creationId xmlns:a16="http://schemas.microsoft.com/office/drawing/2014/main" id="{11A22C16-51E6-4592-ADFB-F2D1668D4EEB}"/>
              </a:ext>
            </a:extLst>
          </p:cNvPr>
          <p:cNvSpPr/>
          <p:nvPr/>
        </p:nvSpPr>
        <p:spPr>
          <a:xfrm>
            <a:off x="5029200" y="27900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3" name="Oval 22">
            <a:extLst>
              <a:ext uri="{FF2B5EF4-FFF2-40B4-BE49-F238E27FC236}">
                <a16:creationId xmlns:a16="http://schemas.microsoft.com/office/drawing/2014/main" id="{81A14D13-BDDD-4E8C-B318-08E5F3C80F35}"/>
              </a:ext>
            </a:extLst>
          </p:cNvPr>
          <p:cNvSpPr/>
          <p:nvPr/>
        </p:nvSpPr>
        <p:spPr>
          <a:xfrm>
            <a:off x="5606562" y="13804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Oval 23">
            <a:extLst>
              <a:ext uri="{FF2B5EF4-FFF2-40B4-BE49-F238E27FC236}">
                <a16:creationId xmlns:a16="http://schemas.microsoft.com/office/drawing/2014/main" id="{514E1545-9ACA-45CB-BA81-092DDAED71BE}"/>
              </a:ext>
            </a:extLst>
          </p:cNvPr>
          <p:cNvSpPr/>
          <p:nvPr/>
        </p:nvSpPr>
        <p:spPr>
          <a:xfrm>
            <a:off x="5682762" y="3333750"/>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5" name="Oval 24">
            <a:extLst>
              <a:ext uri="{FF2B5EF4-FFF2-40B4-BE49-F238E27FC236}">
                <a16:creationId xmlns:a16="http://schemas.microsoft.com/office/drawing/2014/main" id="{9EC84544-AC51-46FA-9DB0-776E1C4CD46A}"/>
              </a:ext>
            </a:extLst>
          </p:cNvPr>
          <p:cNvSpPr/>
          <p:nvPr/>
        </p:nvSpPr>
        <p:spPr>
          <a:xfrm>
            <a:off x="2514600" y="155916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Oval 25">
            <a:extLst>
              <a:ext uri="{FF2B5EF4-FFF2-40B4-BE49-F238E27FC236}">
                <a16:creationId xmlns:a16="http://schemas.microsoft.com/office/drawing/2014/main" id="{316D8202-9559-47F7-BC7B-7DCD4EF90F55}"/>
              </a:ext>
            </a:extLst>
          </p:cNvPr>
          <p:cNvSpPr/>
          <p:nvPr/>
        </p:nvSpPr>
        <p:spPr>
          <a:xfrm>
            <a:off x="2649415" y="3344008"/>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7" name="Oval 26">
            <a:extLst>
              <a:ext uri="{FF2B5EF4-FFF2-40B4-BE49-F238E27FC236}">
                <a16:creationId xmlns:a16="http://schemas.microsoft.com/office/drawing/2014/main" id="{739F10DC-0272-4ACC-A0AB-D705500D49D6}"/>
              </a:ext>
            </a:extLst>
          </p:cNvPr>
          <p:cNvSpPr/>
          <p:nvPr/>
        </p:nvSpPr>
        <p:spPr>
          <a:xfrm>
            <a:off x="3505200" y="1962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8" name="Oval 27">
            <a:extLst>
              <a:ext uri="{FF2B5EF4-FFF2-40B4-BE49-F238E27FC236}">
                <a16:creationId xmlns:a16="http://schemas.microsoft.com/office/drawing/2014/main" id="{6B160AC2-ECE2-453E-AE0A-C12E00C07414}"/>
              </a:ext>
            </a:extLst>
          </p:cNvPr>
          <p:cNvSpPr/>
          <p:nvPr/>
        </p:nvSpPr>
        <p:spPr>
          <a:xfrm>
            <a:off x="2177095" y="214023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 name="Oval 28">
            <a:extLst>
              <a:ext uri="{FF2B5EF4-FFF2-40B4-BE49-F238E27FC236}">
                <a16:creationId xmlns:a16="http://schemas.microsoft.com/office/drawing/2014/main" id="{219831DD-3911-4990-BC49-81DE68084DDB}"/>
              </a:ext>
            </a:extLst>
          </p:cNvPr>
          <p:cNvSpPr/>
          <p:nvPr/>
        </p:nvSpPr>
        <p:spPr>
          <a:xfrm>
            <a:off x="3244604" y="306256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0" name="Oval 29">
            <a:extLst>
              <a:ext uri="{FF2B5EF4-FFF2-40B4-BE49-F238E27FC236}">
                <a16:creationId xmlns:a16="http://schemas.microsoft.com/office/drawing/2014/main" id="{FDABC70C-1765-4A43-A545-949344819985}"/>
              </a:ext>
            </a:extLst>
          </p:cNvPr>
          <p:cNvSpPr/>
          <p:nvPr/>
        </p:nvSpPr>
        <p:spPr>
          <a:xfrm>
            <a:off x="2884361"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Oval 30">
            <a:extLst>
              <a:ext uri="{FF2B5EF4-FFF2-40B4-BE49-F238E27FC236}">
                <a16:creationId xmlns:a16="http://schemas.microsoft.com/office/drawing/2014/main" id="{36202430-DACC-491B-AF8B-9901EC0529C8}"/>
              </a:ext>
            </a:extLst>
          </p:cNvPr>
          <p:cNvSpPr/>
          <p:nvPr/>
        </p:nvSpPr>
        <p:spPr>
          <a:xfrm>
            <a:off x="2667000" y="27138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2" name="Oval 31">
            <a:extLst>
              <a:ext uri="{FF2B5EF4-FFF2-40B4-BE49-F238E27FC236}">
                <a16:creationId xmlns:a16="http://schemas.microsoft.com/office/drawing/2014/main" id="{2B122600-5C98-4733-8623-431A5366A5FD}"/>
              </a:ext>
            </a:extLst>
          </p:cNvPr>
          <p:cNvSpPr/>
          <p:nvPr/>
        </p:nvSpPr>
        <p:spPr>
          <a:xfrm>
            <a:off x="3329596" y="25614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33" name="Oval 32">
            <a:extLst>
              <a:ext uri="{FF2B5EF4-FFF2-40B4-BE49-F238E27FC236}">
                <a16:creationId xmlns:a16="http://schemas.microsoft.com/office/drawing/2014/main" id="{79ABBBF8-03CA-4FE6-B531-3ED546078EE4}"/>
              </a:ext>
            </a:extLst>
          </p:cNvPr>
          <p:cNvSpPr/>
          <p:nvPr/>
        </p:nvSpPr>
        <p:spPr>
          <a:xfrm>
            <a:off x="3036761" y="3562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Oval 33">
            <a:extLst>
              <a:ext uri="{FF2B5EF4-FFF2-40B4-BE49-F238E27FC236}">
                <a16:creationId xmlns:a16="http://schemas.microsoft.com/office/drawing/2014/main" id="{67F785C7-241D-4D50-BBD0-E68735F37AAC}"/>
              </a:ext>
            </a:extLst>
          </p:cNvPr>
          <p:cNvSpPr/>
          <p:nvPr/>
        </p:nvSpPr>
        <p:spPr>
          <a:xfrm>
            <a:off x="3708656"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5" name="Oval 34">
            <a:extLst>
              <a:ext uri="{FF2B5EF4-FFF2-40B4-BE49-F238E27FC236}">
                <a16:creationId xmlns:a16="http://schemas.microsoft.com/office/drawing/2014/main" id="{1B90D00B-C596-4344-8D31-E3BB607B5E49}"/>
              </a:ext>
            </a:extLst>
          </p:cNvPr>
          <p:cNvSpPr/>
          <p:nvPr/>
        </p:nvSpPr>
        <p:spPr>
          <a:xfrm>
            <a:off x="2976448"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6" name="Oval 35">
            <a:extLst>
              <a:ext uri="{FF2B5EF4-FFF2-40B4-BE49-F238E27FC236}">
                <a16:creationId xmlns:a16="http://schemas.microsoft.com/office/drawing/2014/main" id="{4A4D8048-0789-4303-8788-9A0DCFEE481D}"/>
              </a:ext>
            </a:extLst>
          </p:cNvPr>
          <p:cNvSpPr/>
          <p:nvPr/>
        </p:nvSpPr>
        <p:spPr>
          <a:xfrm>
            <a:off x="3189161" y="15328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7" name="Oval 36">
            <a:extLst>
              <a:ext uri="{FF2B5EF4-FFF2-40B4-BE49-F238E27FC236}">
                <a16:creationId xmlns:a16="http://schemas.microsoft.com/office/drawing/2014/main" id="{3367C97A-2134-4849-9E6C-6822785B0B8D}"/>
              </a:ext>
            </a:extLst>
          </p:cNvPr>
          <p:cNvSpPr/>
          <p:nvPr/>
        </p:nvSpPr>
        <p:spPr>
          <a:xfrm>
            <a:off x="2286000" y="285129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Oval 37">
            <a:extLst>
              <a:ext uri="{FF2B5EF4-FFF2-40B4-BE49-F238E27FC236}">
                <a16:creationId xmlns:a16="http://schemas.microsoft.com/office/drawing/2014/main" id="{C818E281-B840-4AE4-AF08-3992F9E0962D}"/>
              </a:ext>
            </a:extLst>
          </p:cNvPr>
          <p:cNvSpPr/>
          <p:nvPr/>
        </p:nvSpPr>
        <p:spPr>
          <a:xfrm>
            <a:off x="3189161"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9" name="Oval 38">
            <a:extLst>
              <a:ext uri="{FF2B5EF4-FFF2-40B4-BE49-F238E27FC236}">
                <a16:creationId xmlns:a16="http://schemas.microsoft.com/office/drawing/2014/main" id="{47EE4BD6-C15D-4665-A6ED-F72E8EB15310}"/>
              </a:ext>
            </a:extLst>
          </p:cNvPr>
          <p:cNvSpPr/>
          <p:nvPr/>
        </p:nvSpPr>
        <p:spPr>
          <a:xfrm>
            <a:off x="3585079" y="31366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0" name="Oval 39">
            <a:extLst>
              <a:ext uri="{FF2B5EF4-FFF2-40B4-BE49-F238E27FC236}">
                <a16:creationId xmlns:a16="http://schemas.microsoft.com/office/drawing/2014/main" id="{06BB288B-1AB0-46C4-AB78-095404837709}"/>
              </a:ext>
            </a:extLst>
          </p:cNvPr>
          <p:cNvSpPr/>
          <p:nvPr/>
        </p:nvSpPr>
        <p:spPr>
          <a:xfrm>
            <a:off x="5334000" y="32890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Oval 40">
            <a:extLst>
              <a:ext uri="{FF2B5EF4-FFF2-40B4-BE49-F238E27FC236}">
                <a16:creationId xmlns:a16="http://schemas.microsoft.com/office/drawing/2014/main" id="{E59A6461-EFC1-487B-B619-9246AE057F66}"/>
              </a:ext>
            </a:extLst>
          </p:cNvPr>
          <p:cNvSpPr/>
          <p:nvPr/>
        </p:nvSpPr>
        <p:spPr>
          <a:xfrm>
            <a:off x="6377354" y="227858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5" name="Straight Arrow Connector 4">
            <a:extLst>
              <a:ext uri="{FF2B5EF4-FFF2-40B4-BE49-F238E27FC236}">
                <a16:creationId xmlns:a16="http://schemas.microsoft.com/office/drawing/2014/main" id="{7FCA2486-1B90-48A3-A07F-9CD7CFB9C778}"/>
              </a:ext>
            </a:extLst>
          </p:cNvPr>
          <p:cNvCxnSpPr>
            <a:cxnSpLocks/>
          </p:cNvCxnSpPr>
          <p:nvPr/>
        </p:nvCxnSpPr>
        <p:spPr>
          <a:xfrm flipV="1">
            <a:off x="3652847" y="1781196"/>
            <a:ext cx="1953715" cy="26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B3D0CD6-44AB-4881-9B26-5596C883DCD6}"/>
              </a:ext>
            </a:extLst>
          </p:cNvPr>
          <p:cNvCxnSpPr>
            <a:cxnSpLocks/>
          </p:cNvCxnSpPr>
          <p:nvPr/>
        </p:nvCxnSpPr>
        <p:spPr>
          <a:xfrm>
            <a:off x="3811233" y="2400300"/>
            <a:ext cx="1675167" cy="24347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6A2213A-2739-4D24-94ED-658C82C218D1}"/>
              </a:ext>
            </a:extLst>
          </p:cNvPr>
          <p:cNvCxnSpPr>
            <a:cxnSpLocks/>
          </p:cNvCxnSpPr>
          <p:nvPr/>
        </p:nvCxnSpPr>
        <p:spPr>
          <a:xfrm>
            <a:off x="3481996" y="2643773"/>
            <a:ext cx="2200766" cy="492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AE9CBBA-4A71-4827-B49A-5DD770E1EEF6}"/>
              </a:ext>
            </a:extLst>
          </p:cNvPr>
          <p:cNvCxnSpPr>
            <a:cxnSpLocks/>
          </p:cNvCxnSpPr>
          <p:nvPr/>
        </p:nvCxnSpPr>
        <p:spPr>
          <a:xfrm>
            <a:off x="3746183" y="3239424"/>
            <a:ext cx="1852114" cy="46928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14875B59-6EFD-4E01-9CC5-2C28ABC7CF46}"/>
              </a:ext>
            </a:extLst>
          </p:cNvPr>
          <p:cNvSpPr/>
          <p:nvPr/>
        </p:nvSpPr>
        <p:spPr>
          <a:xfrm>
            <a:off x="5610958" y="1690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4" name="Oval 43">
            <a:extLst>
              <a:ext uri="{FF2B5EF4-FFF2-40B4-BE49-F238E27FC236}">
                <a16:creationId xmlns:a16="http://schemas.microsoft.com/office/drawing/2014/main" id="{D77EFAE6-3023-45E5-BCA6-B323DFC925B8}"/>
              </a:ext>
            </a:extLst>
          </p:cNvPr>
          <p:cNvSpPr/>
          <p:nvPr/>
        </p:nvSpPr>
        <p:spPr>
          <a:xfrm>
            <a:off x="5495192" y="25614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5" name="Oval 44">
            <a:extLst>
              <a:ext uri="{FF2B5EF4-FFF2-40B4-BE49-F238E27FC236}">
                <a16:creationId xmlns:a16="http://schemas.microsoft.com/office/drawing/2014/main" id="{CFB8A042-B6CD-420D-80E4-419D914A15FB}"/>
              </a:ext>
            </a:extLst>
          </p:cNvPr>
          <p:cNvSpPr/>
          <p:nvPr/>
        </p:nvSpPr>
        <p:spPr>
          <a:xfrm>
            <a:off x="5694506" y="3082781"/>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7" name="Oval 46">
            <a:extLst>
              <a:ext uri="{FF2B5EF4-FFF2-40B4-BE49-F238E27FC236}">
                <a16:creationId xmlns:a16="http://schemas.microsoft.com/office/drawing/2014/main" id="{D8C857C2-84DD-4B36-AA81-10DF854B66A9}"/>
              </a:ext>
            </a:extLst>
          </p:cNvPr>
          <p:cNvSpPr/>
          <p:nvPr/>
        </p:nvSpPr>
        <p:spPr>
          <a:xfrm>
            <a:off x="5598297" y="365898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46" name="Oval 45">
            <a:extLst>
              <a:ext uri="{FF2B5EF4-FFF2-40B4-BE49-F238E27FC236}">
                <a16:creationId xmlns:a16="http://schemas.microsoft.com/office/drawing/2014/main" id="{05B1805E-6990-43FA-B3FA-49B92AAC72B3}"/>
              </a:ext>
            </a:extLst>
          </p:cNvPr>
          <p:cNvSpPr/>
          <p:nvPr/>
        </p:nvSpPr>
        <p:spPr>
          <a:xfrm>
            <a:off x="5552948" y="3015821"/>
            <a:ext cx="440629" cy="28027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8" name="Oval 47">
            <a:extLst>
              <a:ext uri="{FF2B5EF4-FFF2-40B4-BE49-F238E27FC236}">
                <a16:creationId xmlns:a16="http://schemas.microsoft.com/office/drawing/2014/main" id="{184E81E2-299D-4D67-9CA5-B8F16BD2D2DD}"/>
              </a:ext>
            </a:extLst>
          </p:cNvPr>
          <p:cNvSpPr/>
          <p:nvPr/>
        </p:nvSpPr>
        <p:spPr>
          <a:xfrm>
            <a:off x="3178853" y="2497555"/>
            <a:ext cx="440629" cy="28027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3143172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EA31FAA9-74A5-4C94-938F-2D6F7160AA2A}"/>
              </a:ext>
            </a:extLst>
          </p:cNvPr>
          <p:cNvSpPr/>
          <p:nvPr/>
        </p:nvSpPr>
        <p:spPr>
          <a:xfrm>
            <a:off x="2087192" y="1414204"/>
            <a:ext cx="1981200" cy="2667000"/>
          </a:xfrm>
          <a:prstGeom prst="ellipse">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ectangle 11">
            <a:extLst>
              <a:ext uri="{FF2B5EF4-FFF2-40B4-BE49-F238E27FC236}">
                <a16:creationId xmlns:a16="http://schemas.microsoft.com/office/drawing/2014/main" id="{1FB4B9C7-13EE-47CA-B843-33E127F1FF15}"/>
              </a:ext>
            </a:extLst>
          </p:cNvPr>
          <p:cNvSpPr/>
          <p:nvPr/>
        </p:nvSpPr>
        <p:spPr>
          <a:xfrm>
            <a:off x="1295400" y="57150"/>
            <a:ext cx="6553200" cy="1077218"/>
          </a:xfrm>
          <a:prstGeom prst="rect">
            <a:avLst/>
          </a:prstGeom>
        </p:spPr>
        <p:txBody>
          <a:bodyPr wrap="square">
            <a:spAutoFit/>
          </a:bodyPr>
          <a:lstStyle/>
          <a:p>
            <a:r>
              <a:rPr lang="en-AU" sz="3200" i="1" dirty="0">
                <a:latin typeface="Calibri" panose="020F0502020204030204" pitchFamily="34" charset="0"/>
              </a:rPr>
              <a:t>Tour de France: riders in teams with</a:t>
            </a:r>
          </a:p>
          <a:p>
            <a:r>
              <a:rPr lang="en-AU" sz="3200" i="1" dirty="0">
                <a:latin typeface="Calibri" panose="020F0502020204030204" pitchFamily="34" charset="0"/>
              </a:rPr>
              <a:t>American vs Australian lead riders</a:t>
            </a:r>
            <a:endParaRPr lang="en-AU" sz="3200" dirty="0">
              <a:latin typeface="Calibri" panose="020F0502020204030204" pitchFamily="34" charset="0"/>
            </a:endParaRPr>
          </a:p>
        </p:txBody>
      </p:sp>
      <p:sp>
        <p:nvSpPr>
          <p:cNvPr id="14" name="Oval 13">
            <a:extLst>
              <a:ext uri="{FF2B5EF4-FFF2-40B4-BE49-F238E27FC236}">
                <a16:creationId xmlns:a16="http://schemas.microsoft.com/office/drawing/2014/main" id="{D0B09E6D-CEE1-4FDD-80D5-448D5F76D557}"/>
              </a:ext>
            </a:extLst>
          </p:cNvPr>
          <p:cNvSpPr/>
          <p:nvPr/>
        </p:nvSpPr>
        <p:spPr>
          <a:xfrm>
            <a:off x="4800600" y="1414204"/>
            <a:ext cx="1981200" cy="2667000"/>
          </a:xfrm>
          <a:prstGeom prst="ellipse">
            <a:avLst/>
          </a:pr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rgbClr val="860000"/>
              </a:solidFill>
              <a:highlight>
                <a:srgbClr val="FFFF00"/>
              </a:highlight>
            </a:endParaRPr>
          </a:p>
        </p:txBody>
      </p:sp>
      <p:sp>
        <p:nvSpPr>
          <p:cNvPr id="3" name="TextBox 2">
            <a:extLst>
              <a:ext uri="{FF2B5EF4-FFF2-40B4-BE49-F238E27FC236}">
                <a16:creationId xmlns:a16="http://schemas.microsoft.com/office/drawing/2014/main" id="{75EC01C5-8F53-4F2B-8DD7-BFD0ADC52BA3}"/>
              </a:ext>
            </a:extLst>
          </p:cNvPr>
          <p:cNvSpPr txBox="1"/>
          <p:nvPr/>
        </p:nvSpPr>
        <p:spPr>
          <a:xfrm>
            <a:off x="2403642" y="4410829"/>
            <a:ext cx="1838543" cy="430887"/>
          </a:xfrm>
          <a:prstGeom prst="rect">
            <a:avLst/>
          </a:prstGeom>
          <a:noFill/>
        </p:spPr>
        <p:txBody>
          <a:bodyPr wrap="square" rtlCol="0">
            <a:spAutoFit/>
          </a:bodyPr>
          <a:lstStyle/>
          <a:p>
            <a:r>
              <a:rPr lang="en-AU" sz="2200" dirty="0">
                <a:latin typeface="Calibri" panose="020F0502020204030204" pitchFamily="34" charset="0"/>
              </a:rPr>
              <a:t>American</a:t>
            </a:r>
          </a:p>
        </p:txBody>
      </p:sp>
      <p:sp>
        <p:nvSpPr>
          <p:cNvPr id="15" name="TextBox 14">
            <a:extLst>
              <a:ext uri="{FF2B5EF4-FFF2-40B4-BE49-F238E27FC236}">
                <a16:creationId xmlns:a16="http://schemas.microsoft.com/office/drawing/2014/main" id="{E940DA9A-5B93-43FB-AE15-8829149E2E3C}"/>
              </a:ext>
            </a:extLst>
          </p:cNvPr>
          <p:cNvSpPr txBox="1"/>
          <p:nvPr/>
        </p:nvSpPr>
        <p:spPr>
          <a:xfrm>
            <a:off x="5136957" y="4426863"/>
            <a:ext cx="1354009" cy="430887"/>
          </a:xfrm>
          <a:prstGeom prst="rect">
            <a:avLst/>
          </a:prstGeom>
          <a:noFill/>
        </p:spPr>
        <p:txBody>
          <a:bodyPr wrap="square" rtlCol="0">
            <a:spAutoFit/>
          </a:bodyPr>
          <a:lstStyle/>
          <a:p>
            <a:r>
              <a:rPr lang="en-AU" sz="2200" dirty="0">
                <a:latin typeface="Calibri" panose="020F0502020204030204" pitchFamily="34" charset="0"/>
              </a:rPr>
              <a:t>Australian</a:t>
            </a:r>
          </a:p>
        </p:txBody>
      </p:sp>
      <p:sp>
        <p:nvSpPr>
          <p:cNvPr id="4" name="Oval 3">
            <a:extLst>
              <a:ext uri="{FF2B5EF4-FFF2-40B4-BE49-F238E27FC236}">
                <a16:creationId xmlns:a16="http://schemas.microsoft.com/office/drawing/2014/main" id="{0DCA3DB7-7D0A-4804-B3E8-0156CC8FCC28}"/>
              </a:ext>
            </a:extLst>
          </p:cNvPr>
          <p:cNvSpPr/>
          <p:nvPr/>
        </p:nvSpPr>
        <p:spPr>
          <a:xfrm>
            <a:off x="5410200" y="2252404"/>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Oval 15">
            <a:extLst>
              <a:ext uri="{FF2B5EF4-FFF2-40B4-BE49-F238E27FC236}">
                <a16:creationId xmlns:a16="http://schemas.microsoft.com/office/drawing/2014/main" id="{2EEC3C17-36CA-455B-86AF-CE87D9AEE0A9}"/>
              </a:ext>
            </a:extLst>
          </p:cNvPr>
          <p:cNvSpPr/>
          <p:nvPr/>
        </p:nvSpPr>
        <p:spPr>
          <a:xfrm>
            <a:off x="5169877" y="2557204"/>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7" name="Oval 16">
            <a:extLst>
              <a:ext uri="{FF2B5EF4-FFF2-40B4-BE49-F238E27FC236}">
                <a16:creationId xmlns:a16="http://schemas.microsoft.com/office/drawing/2014/main" id="{150B3298-9193-421F-BE5E-B9CC1538B799}"/>
              </a:ext>
            </a:extLst>
          </p:cNvPr>
          <p:cNvSpPr/>
          <p:nvPr/>
        </p:nvSpPr>
        <p:spPr>
          <a:xfrm>
            <a:off x="5715000" y="2557204"/>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Oval 17">
            <a:extLst>
              <a:ext uri="{FF2B5EF4-FFF2-40B4-BE49-F238E27FC236}">
                <a16:creationId xmlns:a16="http://schemas.microsoft.com/office/drawing/2014/main" id="{B6A55DC6-2F51-4ED8-9EA1-A96EDDFF2422}"/>
              </a:ext>
            </a:extLst>
          </p:cNvPr>
          <p:cNvSpPr/>
          <p:nvPr/>
        </p:nvSpPr>
        <p:spPr>
          <a:xfrm>
            <a:off x="6043246" y="1947604"/>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Oval 18">
            <a:extLst>
              <a:ext uri="{FF2B5EF4-FFF2-40B4-BE49-F238E27FC236}">
                <a16:creationId xmlns:a16="http://schemas.microsoft.com/office/drawing/2014/main" id="{C3F0A288-3926-49D6-9E33-7A9B44BA7422}"/>
              </a:ext>
            </a:extLst>
          </p:cNvPr>
          <p:cNvSpPr/>
          <p:nvPr/>
        </p:nvSpPr>
        <p:spPr>
          <a:xfrm>
            <a:off x="6019800" y="2862004"/>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Oval 19">
            <a:extLst>
              <a:ext uri="{FF2B5EF4-FFF2-40B4-BE49-F238E27FC236}">
                <a16:creationId xmlns:a16="http://schemas.microsoft.com/office/drawing/2014/main" id="{3B5A9383-046A-46DD-9E3D-8C304F35D319}"/>
              </a:ext>
            </a:extLst>
          </p:cNvPr>
          <p:cNvSpPr/>
          <p:nvPr/>
        </p:nvSpPr>
        <p:spPr>
          <a:xfrm>
            <a:off x="6295293" y="308344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1" name="Oval 20">
            <a:extLst>
              <a:ext uri="{FF2B5EF4-FFF2-40B4-BE49-F238E27FC236}">
                <a16:creationId xmlns:a16="http://schemas.microsoft.com/office/drawing/2014/main" id="{D6834782-1D8F-4E28-AA25-8B9A8BEC34DD}"/>
              </a:ext>
            </a:extLst>
          </p:cNvPr>
          <p:cNvSpPr/>
          <p:nvPr/>
        </p:nvSpPr>
        <p:spPr>
          <a:xfrm>
            <a:off x="6148754" y="2187840"/>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2" name="Oval 21">
            <a:extLst>
              <a:ext uri="{FF2B5EF4-FFF2-40B4-BE49-F238E27FC236}">
                <a16:creationId xmlns:a16="http://schemas.microsoft.com/office/drawing/2014/main" id="{11A22C16-51E6-4592-ADFB-F2D1668D4EEB}"/>
              </a:ext>
            </a:extLst>
          </p:cNvPr>
          <p:cNvSpPr/>
          <p:nvPr/>
        </p:nvSpPr>
        <p:spPr>
          <a:xfrm>
            <a:off x="5105400" y="3004146"/>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3" name="Oval 22">
            <a:extLst>
              <a:ext uri="{FF2B5EF4-FFF2-40B4-BE49-F238E27FC236}">
                <a16:creationId xmlns:a16="http://schemas.microsoft.com/office/drawing/2014/main" id="{81A14D13-BDDD-4E8C-B318-08E5F3C80F35}"/>
              </a:ext>
            </a:extLst>
          </p:cNvPr>
          <p:cNvSpPr/>
          <p:nvPr/>
        </p:nvSpPr>
        <p:spPr>
          <a:xfrm>
            <a:off x="5682762" y="159453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Oval 23">
            <a:extLst>
              <a:ext uri="{FF2B5EF4-FFF2-40B4-BE49-F238E27FC236}">
                <a16:creationId xmlns:a16="http://schemas.microsoft.com/office/drawing/2014/main" id="{514E1545-9ACA-45CB-BA81-092DDAED71BE}"/>
              </a:ext>
            </a:extLst>
          </p:cNvPr>
          <p:cNvSpPr/>
          <p:nvPr/>
        </p:nvSpPr>
        <p:spPr>
          <a:xfrm>
            <a:off x="5758962" y="3547804"/>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5" name="Oval 24">
            <a:extLst>
              <a:ext uri="{FF2B5EF4-FFF2-40B4-BE49-F238E27FC236}">
                <a16:creationId xmlns:a16="http://schemas.microsoft.com/office/drawing/2014/main" id="{9EC84544-AC51-46FA-9DB0-776E1C4CD46A}"/>
              </a:ext>
            </a:extLst>
          </p:cNvPr>
          <p:cNvSpPr/>
          <p:nvPr/>
        </p:nvSpPr>
        <p:spPr>
          <a:xfrm>
            <a:off x="2590800" y="1773223"/>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Oval 25">
            <a:extLst>
              <a:ext uri="{FF2B5EF4-FFF2-40B4-BE49-F238E27FC236}">
                <a16:creationId xmlns:a16="http://schemas.microsoft.com/office/drawing/2014/main" id="{316D8202-9559-47F7-BC7B-7DCD4EF90F55}"/>
              </a:ext>
            </a:extLst>
          </p:cNvPr>
          <p:cNvSpPr/>
          <p:nvPr/>
        </p:nvSpPr>
        <p:spPr>
          <a:xfrm>
            <a:off x="2725615" y="355806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7" name="Oval 26">
            <a:extLst>
              <a:ext uri="{FF2B5EF4-FFF2-40B4-BE49-F238E27FC236}">
                <a16:creationId xmlns:a16="http://schemas.microsoft.com/office/drawing/2014/main" id="{739F10DC-0272-4ACC-A0AB-D705500D49D6}"/>
              </a:ext>
            </a:extLst>
          </p:cNvPr>
          <p:cNvSpPr/>
          <p:nvPr/>
        </p:nvSpPr>
        <p:spPr>
          <a:xfrm>
            <a:off x="3581400" y="2176204"/>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8" name="Oval 27">
            <a:extLst>
              <a:ext uri="{FF2B5EF4-FFF2-40B4-BE49-F238E27FC236}">
                <a16:creationId xmlns:a16="http://schemas.microsoft.com/office/drawing/2014/main" id="{6B160AC2-ECE2-453E-AE0A-C12E00C07414}"/>
              </a:ext>
            </a:extLst>
          </p:cNvPr>
          <p:cNvSpPr/>
          <p:nvPr/>
        </p:nvSpPr>
        <p:spPr>
          <a:xfrm>
            <a:off x="2253295" y="2354291"/>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 name="Oval 28">
            <a:extLst>
              <a:ext uri="{FF2B5EF4-FFF2-40B4-BE49-F238E27FC236}">
                <a16:creationId xmlns:a16="http://schemas.microsoft.com/office/drawing/2014/main" id="{219831DD-3911-4990-BC49-81DE68084DDB}"/>
              </a:ext>
            </a:extLst>
          </p:cNvPr>
          <p:cNvSpPr/>
          <p:nvPr/>
        </p:nvSpPr>
        <p:spPr>
          <a:xfrm>
            <a:off x="3320804" y="3276621"/>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0" name="Oval 29">
            <a:extLst>
              <a:ext uri="{FF2B5EF4-FFF2-40B4-BE49-F238E27FC236}">
                <a16:creationId xmlns:a16="http://schemas.microsoft.com/office/drawing/2014/main" id="{FDABC70C-1765-4A43-A545-949344819985}"/>
              </a:ext>
            </a:extLst>
          </p:cNvPr>
          <p:cNvSpPr/>
          <p:nvPr/>
        </p:nvSpPr>
        <p:spPr>
          <a:xfrm>
            <a:off x="2960561" y="1947604"/>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Oval 30">
            <a:extLst>
              <a:ext uri="{FF2B5EF4-FFF2-40B4-BE49-F238E27FC236}">
                <a16:creationId xmlns:a16="http://schemas.microsoft.com/office/drawing/2014/main" id="{36202430-DACC-491B-AF8B-9901EC0529C8}"/>
              </a:ext>
            </a:extLst>
          </p:cNvPr>
          <p:cNvSpPr/>
          <p:nvPr/>
        </p:nvSpPr>
        <p:spPr>
          <a:xfrm>
            <a:off x="2743200" y="292794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2" name="Oval 31">
            <a:extLst>
              <a:ext uri="{FF2B5EF4-FFF2-40B4-BE49-F238E27FC236}">
                <a16:creationId xmlns:a16="http://schemas.microsoft.com/office/drawing/2014/main" id="{2B122600-5C98-4733-8623-431A5366A5FD}"/>
              </a:ext>
            </a:extLst>
          </p:cNvPr>
          <p:cNvSpPr/>
          <p:nvPr/>
        </p:nvSpPr>
        <p:spPr>
          <a:xfrm>
            <a:off x="3405796" y="2775546"/>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33" name="Oval 32">
            <a:extLst>
              <a:ext uri="{FF2B5EF4-FFF2-40B4-BE49-F238E27FC236}">
                <a16:creationId xmlns:a16="http://schemas.microsoft.com/office/drawing/2014/main" id="{79ABBBF8-03CA-4FE6-B531-3ED546078EE4}"/>
              </a:ext>
            </a:extLst>
          </p:cNvPr>
          <p:cNvSpPr/>
          <p:nvPr/>
        </p:nvSpPr>
        <p:spPr>
          <a:xfrm>
            <a:off x="3112961" y="3776404"/>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Oval 33">
            <a:extLst>
              <a:ext uri="{FF2B5EF4-FFF2-40B4-BE49-F238E27FC236}">
                <a16:creationId xmlns:a16="http://schemas.microsoft.com/office/drawing/2014/main" id="{67F785C7-241D-4D50-BBD0-E68735F37AAC}"/>
              </a:ext>
            </a:extLst>
          </p:cNvPr>
          <p:cNvSpPr/>
          <p:nvPr/>
        </p:nvSpPr>
        <p:spPr>
          <a:xfrm>
            <a:off x="3784856" y="2538154"/>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5" name="Oval 34">
            <a:extLst>
              <a:ext uri="{FF2B5EF4-FFF2-40B4-BE49-F238E27FC236}">
                <a16:creationId xmlns:a16="http://schemas.microsoft.com/office/drawing/2014/main" id="{1B90D00B-C596-4344-8D31-E3BB607B5E49}"/>
              </a:ext>
            </a:extLst>
          </p:cNvPr>
          <p:cNvSpPr/>
          <p:nvPr/>
        </p:nvSpPr>
        <p:spPr>
          <a:xfrm>
            <a:off x="3052648" y="2538154"/>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6" name="Oval 35">
            <a:extLst>
              <a:ext uri="{FF2B5EF4-FFF2-40B4-BE49-F238E27FC236}">
                <a16:creationId xmlns:a16="http://schemas.microsoft.com/office/drawing/2014/main" id="{4A4D8048-0789-4303-8788-9A0DCFEE481D}"/>
              </a:ext>
            </a:extLst>
          </p:cNvPr>
          <p:cNvSpPr/>
          <p:nvPr/>
        </p:nvSpPr>
        <p:spPr>
          <a:xfrm>
            <a:off x="3265361" y="174693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7" name="Oval 36">
            <a:extLst>
              <a:ext uri="{FF2B5EF4-FFF2-40B4-BE49-F238E27FC236}">
                <a16:creationId xmlns:a16="http://schemas.microsoft.com/office/drawing/2014/main" id="{3367C97A-2134-4849-9E6C-6822785B0B8D}"/>
              </a:ext>
            </a:extLst>
          </p:cNvPr>
          <p:cNvSpPr/>
          <p:nvPr/>
        </p:nvSpPr>
        <p:spPr>
          <a:xfrm>
            <a:off x="2362200" y="306534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Oval 37">
            <a:extLst>
              <a:ext uri="{FF2B5EF4-FFF2-40B4-BE49-F238E27FC236}">
                <a16:creationId xmlns:a16="http://schemas.microsoft.com/office/drawing/2014/main" id="{C818E281-B840-4AE4-AF08-3992F9E0962D}"/>
              </a:ext>
            </a:extLst>
          </p:cNvPr>
          <p:cNvSpPr/>
          <p:nvPr/>
        </p:nvSpPr>
        <p:spPr>
          <a:xfrm>
            <a:off x="3265361" y="2252404"/>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9" name="Oval 38">
            <a:extLst>
              <a:ext uri="{FF2B5EF4-FFF2-40B4-BE49-F238E27FC236}">
                <a16:creationId xmlns:a16="http://schemas.microsoft.com/office/drawing/2014/main" id="{47EE4BD6-C15D-4665-A6ED-F72E8EB15310}"/>
              </a:ext>
            </a:extLst>
          </p:cNvPr>
          <p:cNvSpPr/>
          <p:nvPr/>
        </p:nvSpPr>
        <p:spPr>
          <a:xfrm>
            <a:off x="3661279" y="335066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0" name="Oval 39">
            <a:extLst>
              <a:ext uri="{FF2B5EF4-FFF2-40B4-BE49-F238E27FC236}">
                <a16:creationId xmlns:a16="http://schemas.microsoft.com/office/drawing/2014/main" id="{06BB288B-1AB0-46C4-AB78-095404837709}"/>
              </a:ext>
            </a:extLst>
          </p:cNvPr>
          <p:cNvSpPr/>
          <p:nvPr/>
        </p:nvSpPr>
        <p:spPr>
          <a:xfrm>
            <a:off x="5410200" y="350306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Oval 40">
            <a:extLst>
              <a:ext uri="{FF2B5EF4-FFF2-40B4-BE49-F238E27FC236}">
                <a16:creationId xmlns:a16="http://schemas.microsoft.com/office/drawing/2014/main" id="{E59A6461-EFC1-487B-B619-9246AE057F66}"/>
              </a:ext>
            </a:extLst>
          </p:cNvPr>
          <p:cNvSpPr/>
          <p:nvPr/>
        </p:nvSpPr>
        <p:spPr>
          <a:xfrm>
            <a:off x="6453554" y="249264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5" name="Straight Arrow Connector 4">
            <a:extLst>
              <a:ext uri="{FF2B5EF4-FFF2-40B4-BE49-F238E27FC236}">
                <a16:creationId xmlns:a16="http://schemas.microsoft.com/office/drawing/2014/main" id="{7FCA2486-1B90-48A3-A07F-9CD7CFB9C778}"/>
              </a:ext>
            </a:extLst>
          </p:cNvPr>
          <p:cNvCxnSpPr>
            <a:cxnSpLocks/>
          </p:cNvCxnSpPr>
          <p:nvPr/>
        </p:nvCxnSpPr>
        <p:spPr>
          <a:xfrm flipV="1">
            <a:off x="3729047" y="1995250"/>
            <a:ext cx="1953715" cy="26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B3D0CD6-44AB-4881-9B26-5596C883DCD6}"/>
              </a:ext>
            </a:extLst>
          </p:cNvPr>
          <p:cNvCxnSpPr>
            <a:cxnSpLocks/>
          </p:cNvCxnSpPr>
          <p:nvPr/>
        </p:nvCxnSpPr>
        <p:spPr>
          <a:xfrm>
            <a:off x="3887433" y="2614354"/>
            <a:ext cx="1675167" cy="24347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6A2213A-2739-4D24-94ED-658C82C218D1}"/>
              </a:ext>
            </a:extLst>
          </p:cNvPr>
          <p:cNvCxnSpPr>
            <a:cxnSpLocks/>
          </p:cNvCxnSpPr>
          <p:nvPr/>
        </p:nvCxnSpPr>
        <p:spPr>
          <a:xfrm>
            <a:off x="3558196" y="2857827"/>
            <a:ext cx="2200766" cy="492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AE9CBBA-4A71-4827-B49A-5DD770E1EEF6}"/>
              </a:ext>
            </a:extLst>
          </p:cNvPr>
          <p:cNvCxnSpPr>
            <a:cxnSpLocks/>
          </p:cNvCxnSpPr>
          <p:nvPr/>
        </p:nvCxnSpPr>
        <p:spPr>
          <a:xfrm>
            <a:off x="3822383" y="3453478"/>
            <a:ext cx="1852114" cy="46928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14875B59-6EFD-4E01-9CC5-2C28ABC7CF46}"/>
              </a:ext>
            </a:extLst>
          </p:cNvPr>
          <p:cNvSpPr/>
          <p:nvPr/>
        </p:nvSpPr>
        <p:spPr>
          <a:xfrm>
            <a:off x="5687158" y="1904854"/>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4" name="Oval 43">
            <a:extLst>
              <a:ext uri="{FF2B5EF4-FFF2-40B4-BE49-F238E27FC236}">
                <a16:creationId xmlns:a16="http://schemas.microsoft.com/office/drawing/2014/main" id="{D77EFAE6-3023-45E5-BCA6-B323DFC925B8}"/>
              </a:ext>
            </a:extLst>
          </p:cNvPr>
          <p:cNvSpPr/>
          <p:nvPr/>
        </p:nvSpPr>
        <p:spPr>
          <a:xfrm>
            <a:off x="5571392" y="277554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5" name="Oval 44">
            <a:extLst>
              <a:ext uri="{FF2B5EF4-FFF2-40B4-BE49-F238E27FC236}">
                <a16:creationId xmlns:a16="http://schemas.microsoft.com/office/drawing/2014/main" id="{CFB8A042-B6CD-420D-80E4-419D914A15FB}"/>
              </a:ext>
            </a:extLst>
          </p:cNvPr>
          <p:cNvSpPr/>
          <p:nvPr/>
        </p:nvSpPr>
        <p:spPr>
          <a:xfrm>
            <a:off x="5770706" y="3296835"/>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7" name="Oval 46">
            <a:extLst>
              <a:ext uri="{FF2B5EF4-FFF2-40B4-BE49-F238E27FC236}">
                <a16:creationId xmlns:a16="http://schemas.microsoft.com/office/drawing/2014/main" id="{D8C857C2-84DD-4B36-AA81-10DF854B66A9}"/>
              </a:ext>
            </a:extLst>
          </p:cNvPr>
          <p:cNvSpPr/>
          <p:nvPr/>
        </p:nvSpPr>
        <p:spPr>
          <a:xfrm>
            <a:off x="5674497" y="3873043"/>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46" name="Oval 45">
            <a:extLst>
              <a:ext uri="{FF2B5EF4-FFF2-40B4-BE49-F238E27FC236}">
                <a16:creationId xmlns:a16="http://schemas.microsoft.com/office/drawing/2014/main" id="{05B1805E-6990-43FA-B3FA-49B92AAC72B3}"/>
              </a:ext>
            </a:extLst>
          </p:cNvPr>
          <p:cNvSpPr/>
          <p:nvPr/>
        </p:nvSpPr>
        <p:spPr>
          <a:xfrm>
            <a:off x="5629148" y="3229875"/>
            <a:ext cx="440629" cy="28027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15129006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EA31FAA9-74A5-4C94-938F-2D6F7160AA2A}"/>
              </a:ext>
            </a:extLst>
          </p:cNvPr>
          <p:cNvSpPr/>
          <p:nvPr/>
        </p:nvSpPr>
        <p:spPr>
          <a:xfrm>
            <a:off x="2010992" y="1200150"/>
            <a:ext cx="1981200" cy="2667000"/>
          </a:xfrm>
          <a:prstGeom prst="ellipse">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ectangle 11">
            <a:extLst>
              <a:ext uri="{FF2B5EF4-FFF2-40B4-BE49-F238E27FC236}">
                <a16:creationId xmlns:a16="http://schemas.microsoft.com/office/drawing/2014/main" id="{1FB4B9C7-13EE-47CA-B843-33E127F1FF15}"/>
              </a:ext>
            </a:extLst>
          </p:cNvPr>
          <p:cNvSpPr/>
          <p:nvPr/>
        </p:nvSpPr>
        <p:spPr>
          <a:xfrm>
            <a:off x="1828800" y="322651"/>
            <a:ext cx="5029200" cy="584775"/>
          </a:xfrm>
          <a:prstGeom prst="rect">
            <a:avLst/>
          </a:prstGeom>
        </p:spPr>
        <p:txBody>
          <a:bodyPr wrap="square">
            <a:spAutoFit/>
          </a:bodyPr>
          <a:lstStyle/>
          <a:p>
            <a:r>
              <a:rPr lang="en-AU" sz="3200" i="1" dirty="0">
                <a:latin typeface="Calibri" panose="020F0502020204030204" pitchFamily="34" charset="0"/>
              </a:rPr>
              <a:t>Jesuit priests moving diocese</a:t>
            </a:r>
            <a:endParaRPr lang="en-AU" sz="3200" dirty="0">
              <a:latin typeface="Calibri" panose="020F0502020204030204" pitchFamily="34" charset="0"/>
            </a:endParaRPr>
          </a:p>
        </p:txBody>
      </p:sp>
      <p:sp>
        <p:nvSpPr>
          <p:cNvPr id="14" name="Oval 13">
            <a:extLst>
              <a:ext uri="{FF2B5EF4-FFF2-40B4-BE49-F238E27FC236}">
                <a16:creationId xmlns:a16="http://schemas.microsoft.com/office/drawing/2014/main" id="{D0B09E6D-CEE1-4FDD-80D5-448D5F76D557}"/>
              </a:ext>
            </a:extLst>
          </p:cNvPr>
          <p:cNvSpPr/>
          <p:nvPr/>
        </p:nvSpPr>
        <p:spPr>
          <a:xfrm>
            <a:off x="4724400" y="1200150"/>
            <a:ext cx="1981200" cy="2667000"/>
          </a:xfrm>
          <a:prstGeom prst="ellipse">
            <a:avLst/>
          </a:pr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rgbClr val="860000"/>
              </a:solidFill>
              <a:highlight>
                <a:srgbClr val="FFFF00"/>
              </a:highlight>
            </a:endParaRPr>
          </a:p>
        </p:txBody>
      </p:sp>
      <p:sp>
        <p:nvSpPr>
          <p:cNvPr id="3" name="TextBox 2">
            <a:extLst>
              <a:ext uri="{FF2B5EF4-FFF2-40B4-BE49-F238E27FC236}">
                <a16:creationId xmlns:a16="http://schemas.microsoft.com/office/drawing/2014/main" id="{75EC01C5-8F53-4F2B-8DD7-BFD0ADC52BA3}"/>
              </a:ext>
            </a:extLst>
          </p:cNvPr>
          <p:cNvSpPr txBox="1"/>
          <p:nvPr/>
        </p:nvSpPr>
        <p:spPr>
          <a:xfrm>
            <a:off x="2554327" y="4188576"/>
            <a:ext cx="1026720" cy="430887"/>
          </a:xfrm>
          <a:prstGeom prst="rect">
            <a:avLst/>
          </a:prstGeom>
          <a:noFill/>
        </p:spPr>
        <p:txBody>
          <a:bodyPr wrap="square" rtlCol="0">
            <a:spAutoFit/>
          </a:bodyPr>
          <a:lstStyle/>
          <a:p>
            <a:r>
              <a:rPr lang="en-AU" sz="2200" dirty="0">
                <a:latin typeface="Calibri" panose="020F0502020204030204" pitchFamily="34" charset="0"/>
              </a:rPr>
              <a:t>Sydney</a:t>
            </a:r>
          </a:p>
        </p:txBody>
      </p:sp>
      <p:sp>
        <p:nvSpPr>
          <p:cNvPr id="15" name="TextBox 14">
            <a:extLst>
              <a:ext uri="{FF2B5EF4-FFF2-40B4-BE49-F238E27FC236}">
                <a16:creationId xmlns:a16="http://schemas.microsoft.com/office/drawing/2014/main" id="{E940DA9A-5B93-43FB-AE15-8829149E2E3C}"/>
              </a:ext>
            </a:extLst>
          </p:cNvPr>
          <p:cNvSpPr txBox="1"/>
          <p:nvPr/>
        </p:nvSpPr>
        <p:spPr>
          <a:xfrm>
            <a:off x="4986635" y="4205122"/>
            <a:ext cx="1506409" cy="430887"/>
          </a:xfrm>
          <a:prstGeom prst="rect">
            <a:avLst/>
          </a:prstGeom>
          <a:noFill/>
        </p:spPr>
        <p:txBody>
          <a:bodyPr wrap="square" rtlCol="0">
            <a:spAutoFit/>
          </a:bodyPr>
          <a:lstStyle/>
          <a:p>
            <a:r>
              <a:rPr lang="en-AU" sz="2200" dirty="0">
                <a:latin typeface="Calibri" panose="020F0502020204030204" pitchFamily="34" charset="0"/>
              </a:rPr>
              <a:t>Melbourne</a:t>
            </a:r>
          </a:p>
        </p:txBody>
      </p:sp>
      <p:sp>
        <p:nvSpPr>
          <p:cNvPr id="4" name="Oval 3">
            <a:extLst>
              <a:ext uri="{FF2B5EF4-FFF2-40B4-BE49-F238E27FC236}">
                <a16:creationId xmlns:a16="http://schemas.microsoft.com/office/drawing/2014/main" id="{0DCA3DB7-7D0A-4804-B3E8-0156CC8FCC28}"/>
              </a:ext>
            </a:extLst>
          </p:cNvPr>
          <p:cNvSpPr/>
          <p:nvPr/>
        </p:nvSpPr>
        <p:spPr>
          <a:xfrm>
            <a:off x="5334000"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Oval 15">
            <a:extLst>
              <a:ext uri="{FF2B5EF4-FFF2-40B4-BE49-F238E27FC236}">
                <a16:creationId xmlns:a16="http://schemas.microsoft.com/office/drawing/2014/main" id="{2EEC3C17-36CA-455B-86AF-CE87D9AEE0A9}"/>
              </a:ext>
            </a:extLst>
          </p:cNvPr>
          <p:cNvSpPr/>
          <p:nvPr/>
        </p:nvSpPr>
        <p:spPr>
          <a:xfrm>
            <a:off x="5093677"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7" name="Oval 16">
            <a:extLst>
              <a:ext uri="{FF2B5EF4-FFF2-40B4-BE49-F238E27FC236}">
                <a16:creationId xmlns:a16="http://schemas.microsoft.com/office/drawing/2014/main" id="{150B3298-9193-421F-BE5E-B9CC1538B799}"/>
              </a:ext>
            </a:extLst>
          </p:cNvPr>
          <p:cNvSpPr/>
          <p:nvPr/>
        </p:nvSpPr>
        <p:spPr>
          <a:xfrm>
            <a:off x="5638800"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Oval 17">
            <a:extLst>
              <a:ext uri="{FF2B5EF4-FFF2-40B4-BE49-F238E27FC236}">
                <a16:creationId xmlns:a16="http://schemas.microsoft.com/office/drawing/2014/main" id="{B6A55DC6-2F51-4ED8-9EA1-A96EDDFF2422}"/>
              </a:ext>
            </a:extLst>
          </p:cNvPr>
          <p:cNvSpPr/>
          <p:nvPr/>
        </p:nvSpPr>
        <p:spPr>
          <a:xfrm>
            <a:off x="5967046"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Oval 18">
            <a:extLst>
              <a:ext uri="{FF2B5EF4-FFF2-40B4-BE49-F238E27FC236}">
                <a16:creationId xmlns:a16="http://schemas.microsoft.com/office/drawing/2014/main" id="{C3F0A288-3926-49D6-9E33-7A9B44BA7422}"/>
              </a:ext>
            </a:extLst>
          </p:cNvPr>
          <p:cNvSpPr/>
          <p:nvPr/>
        </p:nvSpPr>
        <p:spPr>
          <a:xfrm>
            <a:off x="5943600" y="26479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Oval 19">
            <a:extLst>
              <a:ext uri="{FF2B5EF4-FFF2-40B4-BE49-F238E27FC236}">
                <a16:creationId xmlns:a16="http://schemas.microsoft.com/office/drawing/2014/main" id="{3B5A9383-046A-46DD-9E3D-8C304F35D319}"/>
              </a:ext>
            </a:extLst>
          </p:cNvPr>
          <p:cNvSpPr/>
          <p:nvPr/>
        </p:nvSpPr>
        <p:spPr>
          <a:xfrm>
            <a:off x="6219093" y="2869395"/>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1" name="Oval 20">
            <a:extLst>
              <a:ext uri="{FF2B5EF4-FFF2-40B4-BE49-F238E27FC236}">
                <a16:creationId xmlns:a16="http://schemas.microsoft.com/office/drawing/2014/main" id="{D6834782-1D8F-4E28-AA25-8B9A8BEC34DD}"/>
              </a:ext>
            </a:extLst>
          </p:cNvPr>
          <p:cNvSpPr/>
          <p:nvPr/>
        </p:nvSpPr>
        <p:spPr>
          <a:xfrm>
            <a:off x="6072554" y="1973786"/>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2" name="Oval 21">
            <a:extLst>
              <a:ext uri="{FF2B5EF4-FFF2-40B4-BE49-F238E27FC236}">
                <a16:creationId xmlns:a16="http://schemas.microsoft.com/office/drawing/2014/main" id="{11A22C16-51E6-4592-ADFB-F2D1668D4EEB}"/>
              </a:ext>
            </a:extLst>
          </p:cNvPr>
          <p:cNvSpPr/>
          <p:nvPr/>
        </p:nvSpPr>
        <p:spPr>
          <a:xfrm>
            <a:off x="5029200" y="27900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3" name="Oval 22">
            <a:extLst>
              <a:ext uri="{FF2B5EF4-FFF2-40B4-BE49-F238E27FC236}">
                <a16:creationId xmlns:a16="http://schemas.microsoft.com/office/drawing/2014/main" id="{81A14D13-BDDD-4E8C-B318-08E5F3C80F35}"/>
              </a:ext>
            </a:extLst>
          </p:cNvPr>
          <p:cNvSpPr/>
          <p:nvPr/>
        </p:nvSpPr>
        <p:spPr>
          <a:xfrm>
            <a:off x="5606562" y="13804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Oval 23">
            <a:extLst>
              <a:ext uri="{FF2B5EF4-FFF2-40B4-BE49-F238E27FC236}">
                <a16:creationId xmlns:a16="http://schemas.microsoft.com/office/drawing/2014/main" id="{514E1545-9ACA-45CB-BA81-092DDAED71BE}"/>
              </a:ext>
            </a:extLst>
          </p:cNvPr>
          <p:cNvSpPr/>
          <p:nvPr/>
        </p:nvSpPr>
        <p:spPr>
          <a:xfrm>
            <a:off x="5682762" y="3333750"/>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5" name="Oval 24">
            <a:extLst>
              <a:ext uri="{FF2B5EF4-FFF2-40B4-BE49-F238E27FC236}">
                <a16:creationId xmlns:a16="http://schemas.microsoft.com/office/drawing/2014/main" id="{9EC84544-AC51-46FA-9DB0-776E1C4CD46A}"/>
              </a:ext>
            </a:extLst>
          </p:cNvPr>
          <p:cNvSpPr/>
          <p:nvPr/>
        </p:nvSpPr>
        <p:spPr>
          <a:xfrm>
            <a:off x="2514600" y="155916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Oval 25">
            <a:extLst>
              <a:ext uri="{FF2B5EF4-FFF2-40B4-BE49-F238E27FC236}">
                <a16:creationId xmlns:a16="http://schemas.microsoft.com/office/drawing/2014/main" id="{316D8202-9559-47F7-BC7B-7DCD4EF90F55}"/>
              </a:ext>
            </a:extLst>
          </p:cNvPr>
          <p:cNvSpPr/>
          <p:nvPr/>
        </p:nvSpPr>
        <p:spPr>
          <a:xfrm>
            <a:off x="2649415" y="3344008"/>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7" name="Oval 26">
            <a:extLst>
              <a:ext uri="{FF2B5EF4-FFF2-40B4-BE49-F238E27FC236}">
                <a16:creationId xmlns:a16="http://schemas.microsoft.com/office/drawing/2014/main" id="{739F10DC-0272-4ACC-A0AB-D705500D49D6}"/>
              </a:ext>
            </a:extLst>
          </p:cNvPr>
          <p:cNvSpPr/>
          <p:nvPr/>
        </p:nvSpPr>
        <p:spPr>
          <a:xfrm>
            <a:off x="3505200" y="1962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8" name="Oval 27">
            <a:extLst>
              <a:ext uri="{FF2B5EF4-FFF2-40B4-BE49-F238E27FC236}">
                <a16:creationId xmlns:a16="http://schemas.microsoft.com/office/drawing/2014/main" id="{6B160AC2-ECE2-453E-AE0A-C12E00C07414}"/>
              </a:ext>
            </a:extLst>
          </p:cNvPr>
          <p:cNvSpPr/>
          <p:nvPr/>
        </p:nvSpPr>
        <p:spPr>
          <a:xfrm>
            <a:off x="2177095" y="214023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 name="Oval 28">
            <a:extLst>
              <a:ext uri="{FF2B5EF4-FFF2-40B4-BE49-F238E27FC236}">
                <a16:creationId xmlns:a16="http://schemas.microsoft.com/office/drawing/2014/main" id="{219831DD-3911-4990-BC49-81DE68084DDB}"/>
              </a:ext>
            </a:extLst>
          </p:cNvPr>
          <p:cNvSpPr/>
          <p:nvPr/>
        </p:nvSpPr>
        <p:spPr>
          <a:xfrm>
            <a:off x="3244604" y="306256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0" name="Oval 29">
            <a:extLst>
              <a:ext uri="{FF2B5EF4-FFF2-40B4-BE49-F238E27FC236}">
                <a16:creationId xmlns:a16="http://schemas.microsoft.com/office/drawing/2014/main" id="{FDABC70C-1765-4A43-A545-949344819985}"/>
              </a:ext>
            </a:extLst>
          </p:cNvPr>
          <p:cNvSpPr/>
          <p:nvPr/>
        </p:nvSpPr>
        <p:spPr>
          <a:xfrm>
            <a:off x="2884361"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Oval 30">
            <a:extLst>
              <a:ext uri="{FF2B5EF4-FFF2-40B4-BE49-F238E27FC236}">
                <a16:creationId xmlns:a16="http://schemas.microsoft.com/office/drawing/2014/main" id="{36202430-DACC-491B-AF8B-9901EC0529C8}"/>
              </a:ext>
            </a:extLst>
          </p:cNvPr>
          <p:cNvSpPr/>
          <p:nvPr/>
        </p:nvSpPr>
        <p:spPr>
          <a:xfrm>
            <a:off x="2667000" y="27138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2" name="Oval 31">
            <a:extLst>
              <a:ext uri="{FF2B5EF4-FFF2-40B4-BE49-F238E27FC236}">
                <a16:creationId xmlns:a16="http://schemas.microsoft.com/office/drawing/2014/main" id="{2B122600-5C98-4733-8623-431A5366A5FD}"/>
              </a:ext>
            </a:extLst>
          </p:cNvPr>
          <p:cNvSpPr/>
          <p:nvPr/>
        </p:nvSpPr>
        <p:spPr>
          <a:xfrm>
            <a:off x="3329596" y="25614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33" name="Oval 32">
            <a:extLst>
              <a:ext uri="{FF2B5EF4-FFF2-40B4-BE49-F238E27FC236}">
                <a16:creationId xmlns:a16="http://schemas.microsoft.com/office/drawing/2014/main" id="{79ABBBF8-03CA-4FE6-B531-3ED546078EE4}"/>
              </a:ext>
            </a:extLst>
          </p:cNvPr>
          <p:cNvSpPr/>
          <p:nvPr/>
        </p:nvSpPr>
        <p:spPr>
          <a:xfrm>
            <a:off x="3036761" y="3562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Oval 33">
            <a:extLst>
              <a:ext uri="{FF2B5EF4-FFF2-40B4-BE49-F238E27FC236}">
                <a16:creationId xmlns:a16="http://schemas.microsoft.com/office/drawing/2014/main" id="{67F785C7-241D-4D50-BBD0-E68735F37AAC}"/>
              </a:ext>
            </a:extLst>
          </p:cNvPr>
          <p:cNvSpPr/>
          <p:nvPr/>
        </p:nvSpPr>
        <p:spPr>
          <a:xfrm>
            <a:off x="3708656"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5" name="Oval 34">
            <a:extLst>
              <a:ext uri="{FF2B5EF4-FFF2-40B4-BE49-F238E27FC236}">
                <a16:creationId xmlns:a16="http://schemas.microsoft.com/office/drawing/2014/main" id="{1B90D00B-C596-4344-8D31-E3BB607B5E49}"/>
              </a:ext>
            </a:extLst>
          </p:cNvPr>
          <p:cNvSpPr/>
          <p:nvPr/>
        </p:nvSpPr>
        <p:spPr>
          <a:xfrm>
            <a:off x="2976448"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6" name="Oval 35">
            <a:extLst>
              <a:ext uri="{FF2B5EF4-FFF2-40B4-BE49-F238E27FC236}">
                <a16:creationId xmlns:a16="http://schemas.microsoft.com/office/drawing/2014/main" id="{4A4D8048-0789-4303-8788-9A0DCFEE481D}"/>
              </a:ext>
            </a:extLst>
          </p:cNvPr>
          <p:cNvSpPr/>
          <p:nvPr/>
        </p:nvSpPr>
        <p:spPr>
          <a:xfrm>
            <a:off x="3189161" y="15328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7" name="Oval 36">
            <a:extLst>
              <a:ext uri="{FF2B5EF4-FFF2-40B4-BE49-F238E27FC236}">
                <a16:creationId xmlns:a16="http://schemas.microsoft.com/office/drawing/2014/main" id="{3367C97A-2134-4849-9E6C-6822785B0B8D}"/>
              </a:ext>
            </a:extLst>
          </p:cNvPr>
          <p:cNvSpPr/>
          <p:nvPr/>
        </p:nvSpPr>
        <p:spPr>
          <a:xfrm>
            <a:off x="2286000" y="285129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Oval 37">
            <a:extLst>
              <a:ext uri="{FF2B5EF4-FFF2-40B4-BE49-F238E27FC236}">
                <a16:creationId xmlns:a16="http://schemas.microsoft.com/office/drawing/2014/main" id="{C818E281-B840-4AE4-AF08-3992F9E0962D}"/>
              </a:ext>
            </a:extLst>
          </p:cNvPr>
          <p:cNvSpPr/>
          <p:nvPr/>
        </p:nvSpPr>
        <p:spPr>
          <a:xfrm>
            <a:off x="3189161"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9" name="Oval 38">
            <a:extLst>
              <a:ext uri="{FF2B5EF4-FFF2-40B4-BE49-F238E27FC236}">
                <a16:creationId xmlns:a16="http://schemas.microsoft.com/office/drawing/2014/main" id="{47EE4BD6-C15D-4665-A6ED-F72E8EB15310}"/>
              </a:ext>
            </a:extLst>
          </p:cNvPr>
          <p:cNvSpPr/>
          <p:nvPr/>
        </p:nvSpPr>
        <p:spPr>
          <a:xfrm>
            <a:off x="3585079" y="31366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0" name="Oval 39">
            <a:extLst>
              <a:ext uri="{FF2B5EF4-FFF2-40B4-BE49-F238E27FC236}">
                <a16:creationId xmlns:a16="http://schemas.microsoft.com/office/drawing/2014/main" id="{06BB288B-1AB0-46C4-AB78-095404837709}"/>
              </a:ext>
            </a:extLst>
          </p:cNvPr>
          <p:cNvSpPr/>
          <p:nvPr/>
        </p:nvSpPr>
        <p:spPr>
          <a:xfrm>
            <a:off x="5334000" y="32890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Oval 40">
            <a:extLst>
              <a:ext uri="{FF2B5EF4-FFF2-40B4-BE49-F238E27FC236}">
                <a16:creationId xmlns:a16="http://schemas.microsoft.com/office/drawing/2014/main" id="{E59A6461-EFC1-487B-B619-9246AE057F66}"/>
              </a:ext>
            </a:extLst>
          </p:cNvPr>
          <p:cNvSpPr/>
          <p:nvPr/>
        </p:nvSpPr>
        <p:spPr>
          <a:xfrm>
            <a:off x="6377354" y="227858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5" name="Straight Arrow Connector 4">
            <a:extLst>
              <a:ext uri="{FF2B5EF4-FFF2-40B4-BE49-F238E27FC236}">
                <a16:creationId xmlns:a16="http://schemas.microsoft.com/office/drawing/2014/main" id="{7FCA2486-1B90-48A3-A07F-9CD7CFB9C778}"/>
              </a:ext>
            </a:extLst>
          </p:cNvPr>
          <p:cNvCxnSpPr>
            <a:cxnSpLocks/>
          </p:cNvCxnSpPr>
          <p:nvPr/>
        </p:nvCxnSpPr>
        <p:spPr>
          <a:xfrm flipV="1">
            <a:off x="3652847" y="1781196"/>
            <a:ext cx="1953715" cy="26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B3D0CD6-44AB-4881-9B26-5596C883DCD6}"/>
              </a:ext>
            </a:extLst>
          </p:cNvPr>
          <p:cNvCxnSpPr>
            <a:cxnSpLocks/>
          </p:cNvCxnSpPr>
          <p:nvPr/>
        </p:nvCxnSpPr>
        <p:spPr>
          <a:xfrm>
            <a:off x="3811233" y="2400300"/>
            <a:ext cx="1675167" cy="24347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6A2213A-2739-4D24-94ED-658C82C218D1}"/>
              </a:ext>
            </a:extLst>
          </p:cNvPr>
          <p:cNvCxnSpPr>
            <a:cxnSpLocks/>
          </p:cNvCxnSpPr>
          <p:nvPr/>
        </p:nvCxnSpPr>
        <p:spPr>
          <a:xfrm>
            <a:off x="3481996" y="2643773"/>
            <a:ext cx="2200766" cy="492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AE9CBBA-4A71-4827-B49A-5DD770E1EEF6}"/>
              </a:ext>
            </a:extLst>
          </p:cNvPr>
          <p:cNvCxnSpPr>
            <a:cxnSpLocks/>
          </p:cNvCxnSpPr>
          <p:nvPr/>
        </p:nvCxnSpPr>
        <p:spPr>
          <a:xfrm>
            <a:off x="3746183" y="3239424"/>
            <a:ext cx="1852114" cy="46928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14875B59-6EFD-4E01-9CC5-2C28ABC7CF46}"/>
              </a:ext>
            </a:extLst>
          </p:cNvPr>
          <p:cNvSpPr/>
          <p:nvPr/>
        </p:nvSpPr>
        <p:spPr>
          <a:xfrm>
            <a:off x="5610958" y="1690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4" name="Oval 43">
            <a:extLst>
              <a:ext uri="{FF2B5EF4-FFF2-40B4-BE49-F238E27FC236}">
                <a16:creationId xmlns:a16="http://schemas.microsoft.com/office/drawing/2014/main" id="{D77EFAE6-3023-45E5-BCA6-B323DFC925B8}"/>
              </a:ext>
            </a:extLst>
          </p:cNvPr>
          <p:cNvSpPr/>
          <p:nvPr/>
        </p:nvSpPr>
        <p:spPr>
          <a:xfrm>
            <a:off x="5495192" y="25614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5" name="Oval 44">
            <a:extLst>
              <a:ext uri="{FF2B5EF4-FFF2-40B4-BE49-F238E27FC236}">
                <a16:creationId xmlns:a16="http://schemas.microsoft.com/office/drawing/2014/main" id="{CFB8A042-B6CD-420D-80E4-419D914A15FB}"/>
              </a:ext>
            </a:extLst>
          </p:cNvPr>
          <p:cNvSpPr/>
          <p:nvPr/>
        </p:nvSpPr>
        <p:spPr>
          <a:xfrm>
            <a:off x="5674497" y="3082781"/>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7" name="Oval 46">
            <a:extLst>
              <a:ext uri="{FF2B5EF4-FFF2-40B4-BE49-F238E27FC236}">
                <a16:creationId xmlns:a16="http://schemas.microsoft.com/office/drawing/2014/main" id="{D8C857C2-84DD-4B36-AA81-10DF854B66A9}"/>
              </a:ext>
            </a:extLst>
          </p:cNvPr>
          <p:cNvSpPr/>
          <p:nvPr/>
        </p:nvSpPr>
        <p:spPr>
          <a:xfrm>
            <a:off x="5598297" y="365898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cxnSp>
        <p:nvCxnSpPr>
          <p:cNvPr id="6" name="Straight Arrow Connector 5">
            <a:extLst>
              <a:ext uri="{FF2B5EF4-FFF2-40B4-BE49-F238E27FC236}">
                <a16:creationId xmlns:a16="http://schemas.microsoft.com/office/drawing/2014/main" id="{F1B02212-9658-48EC-903D-BF2D09DBACDA}"/>
              </a:ext>
            </a:extLst>
          </p:cNvPr>
          <p:cNvCxnSpPr/>
          <p:nvPr/>
        </p:nvCxnSpPr>
        <p:spPr>
          <a:xfrm>
            <a:off x="3708656" y="4408253"/>
            <a:ext cx="1188720" cy="0"/>
          </a:xfrm>
          <a:prstGeom prst="straightConnector1">
            <a:avLst/>
          </a:prstGeom>
          <a:ln w="19050">
            <a:solidFill>
              <a:srgbClr val="CDD137"/>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4389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EA31FAA9-74A5-4C94-938F-2D6F7160AA2A}"/>
              </a:ext>
            </a:extLst>
          </p:cNvPr>
          <p:cNvSpPr/>
          <p:nvPr/>
        </p:nvSpPr>
        <p:spPr>
          <a:xfrm>
            <a:off x="2010992" y="1200150"/>
            <a:ext cx="1981200" cy="2667000"/>
          </a:xfrm>
          <a:prstGeom prst="ellipse">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ectangle 11">
            <a:extLst>
              <a:ext uri="{FF2B5EF4-FFF2-40B4-BE49-F238E27FC236}">
                <a16:creationId xmlns:a16="http://schemas.microsoft.com/office/drawing/2014/main" id="{1FB4B9C7-13EE-47CA-B843-33E127F1FF15}"/>
              </a:ext>
            </a:extLst>
          </p:cNvPr>
          <p:cNvSpPr/>
          <p:nvPr/>
        </p:nvSpPr>
        <p:spPr>
          <a:xfrm>
            <a:off x="990600" y="277790"/>
            <a:ext cx="7086600" cy="584775"/>
          </a:xfrm>
          <a:prstGeom prst="rect">
            <a:avLst/>
          </a:prstGeom>
        </p:spPr>
        <p:txBody>
          <a:bodyPr wrap="square">
            <a:spAutoFit/>
          </a:bodyPr>
          <a:lstStyle/>
          <a:p>
            <a:r>
              <a:rPr lang="en-AU" sz="3200" i="1" dirty="0">
                <a:latin typeface="Calibri" panose="020F0502020204030204" pitchFamily="34" charset="0"/>
              </a:rPr>
              <a:t>Tour de France: team riders vs lead riders</a:t>
            </a:r>
            <a:endParaRPr lang="en-AU" sz="3200" dirty="0">
              <a:latin typeface="Calibri" panose="020F0502020204030204" pitchFamily="34" charset="0"/>
            </a:endParaRPr>
          </a:p>
        </p:txBody>
      </p:sp>
      <p:sp>
        <p:nvSpPr>
          <p:cNvPr id="14" name="Oval 13">
            <a:extLst>
              <a:ext uri="{FF2B5EF4-FFF2-40B4-BE49-F238E27FC236}">
                <a16:creationId xmlns:a16="http://schemas.microsoft.com/office/drawing/2014/main" id="{D0B09E6D-CEE1-4FDD-80D5-448D5F76D557}"/>
              </a:ext>
            </a:extLst>
          </p:cNvPr>
          <p:cNvSpPr/>
          <p:nvPr/>
        </p:nvSpPr>
        <p:spPr>
          <a:xfrm>
            <a:off x="4724400" y="1200150"/>
            <a:ext cx="1981200" cy="2667000"/>
          </a:xfrm>
          <a:prstGeom prst="ellipse">
            <a:avLst/>
          </a:pr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rgbClr val="860000"/>
              </a:solidFill>
              <a:highlight>
                <a:srgbClr val="FFFF00"/>
              </a:highlight>
            </a:endParaRPr>
          </a:p>
        </p:txBody>
      </p:sp>
      <p:sp>
        <p:nvSpPr>
          <p:cNvPr id="3" name="TextBox 2">
            <a:extLst>
              <a:ext uri="{FF2B5EF4-FFF2-40B4-BE49-F238E27FC236}">
                <a16:creationId xmlns:a16="http://schemas.microsoft.com/office/drawing/2014/main" id="{75EC01C5-8F53-4F2B-8DD7-BFD0ADC52BA3}"/>
              </a:ext>
            </a:extLst>
          </p:cNvPr>
          <p:cNvSpPr txBox="1"/>
          <p:nvPr/>
        </p:nvSpPr>
        <p:spPr>
          <a:xfrm>
            <a:off x="2327442" y="4196775"/>
            <a:ext cx="1838543" cy="430887"/>
          </a:xfrm>
          <a:prstGeom prst="rect">
            <a:avLst/>
          </a:prstGeom>
          <a:noFill/>
        </p:spPr>
        <p:txBody>
          <a:bodyPr wrap="square" rtlCol="0">
            <a:spAutoFit/>
          </a:bodyPr>
          <a:lstStyle/>
          <a:p>
            <a:r>
              <a:rPr lang="en-AU" sz="2200" dirty="0">
                <a:latin typeface="Calibri" panose="020F0502020204030204" pitchFamily="34" charset="0"/>
              </a:rPr>
              <a:t>team riders</a:t>
            </a:r>
          </a:p>
        </p:txBody>
      </p:sp>
      <p:sp>
        <p:nvSpPr>
          <p:cNvPr id="15" name="TextBox 14">
            <a:extLst>
              <a:ext uri="{FF2B5EF4-FFF2-40B4-BE49-F238E27FC236}">
                <a16:creationId xmlns:a16="http://schemas.microsoft.com/office/drawing/2014/main" id="{E940DA9A-5B93-43FB-AE15-8829149E2E3C}"/>
              </a:ext>
            </a:extLst>
          </p:cNvPr>
          <p:cNvSpPr txBox="1"/>
          <p:nvPr/>
        </p:nvSpPr>
        <p:spPr>
          <a:xfrm>
            <a:off x="5060757" y="4212809"/>
            <a:ext cx="1568643" cy="430887"/>
          </a:xfrm>
          <a:prstGeom prst="rect">
            <a:avLst/>
          </a:prstGeom>
          <a:noFill/>
        </p:spPr>
        <p:txBody>
          <a:bodyPr wrap="square" rtlCol="0">
            <a:spAutoFit/>
          </a:bodyPr>
          <a:lstStyle/>
          <a:p>
            <a:r>
              <a:rPr lang="en-AU" sz="2200" dirty="0">
                <a:latin typeface="Calibri" panose="020F0502020204030204" pitchFamily="34" charset="0"/>
              </a:rPr>
              <a:t>lead riders</a:t>
            </a:r>
          </a:p>
        </p:txBody>
      </p:sp>
      <p:sp>
        <p:nvSpPr>
          <p:cNvPr id="4" name="Oval 3">
            <a:extLst>
              <a:ext uri="{FF2B5EF4-FFF2-40B4-BE49-F238E27FC236}">
                <a16:creationId xmlns:a16="http://schemas.microsoft.com/office/drawing/2014/main" id="{0DCA3DB7-7D0A-4804-B3E8-0156CC8FCC28}"/>
              </a:ext>
            </a:extLst>
          </p:cNvPr>
          <p:cNvSpPr/>
          <p:nvPr/>
        </p:nvSpPr>
        <p:spPr>
          <a:xfrm>
            <a:off x="5334000"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Oval 15">
            <a:extLst>
              <a:ext uri="{FF2B5EF4-FFF2-40B4-BE49-F238E27FC236}">
                <a16:creationId xmlns:a16="http://schemas.microsoft.com/office/drawing/2014/main" id="{2EEC3C17-36CA-455B-86AF-CE87D9AEE0A9}"/>
              </a:ext>
            </a:extLst>
          </p:cNvPr>
          <p:cNvSpPr/>
          <p:nvPr/>
        </p:nvSpPr>
        <p:spPr>
          <a:xfrm>
            <a:off x="5093677"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7" name="Oval 16">
            <a:extLst>
              <a:ext uri="{FF2B5EF4-FFF2-40B4-BE49-F238E27FC236}">
                <a16:creationId xmlns:a16="http://schemas.microsoft.com/office/drawing/2014/main" id="{150B3298-9193-421F-BE5E-B9CC1538B799}"/>
              </a:ext>
            </a:extLst>
          </p:cNvPr>
          <p:cNvSpPr/>
          <p:nvPr/>
        </p:nvSpPr>
        <p:spPr>
          <a:xfrm>
            <a:off x="5638800"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Oval 17">
            <a:extLst>
              <a:ext uri="{FF2B5EF4-FFF2-40B4-BE49-F238E27FC236}">
                <a16:creationId xmlns:a16="http://schemas.microsoft.com/office/drawing/2014/main" id="{B6A55DC6-2F51-4ED8-9EA1-A96EDDFF2422}"/>
              </a:ext>
            </a:extLst>
          </p:cNvPr>
          <p:cNvSpPr/>
          <p:nvPr/>
        </p:nvSpPr>
        <p:spPr>
          <a:xfrm>
            <a:off x="5967046"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Oval 18">
            <a:extLst>
              <a:ext uri="{FF2B5EF4-FFF2-40B4-BE49-F238E27FC236}">
                <a16:creationId xmlns:a16="http://schemas.microsoft.com/office/drawing/2014/main" id="{C3F0A288-3926-49D6-9E33-7A9B44BA7422}"/>
              </a:ext>
            </a:extLst>
          </p:cNvPr>
          <p:cNvSpPr/>
          <p:nvPr/>
        </p:nvSpPr>
        <p:spPr>
          <a:xfrm>
            <a:off x="5943600" y="26479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Oval 19">
            <a:extLst>
              <a:ext uri="{FF2B5EF4-FFF2-40B4-BE49-F238E27FC236}">
                <a16:creationId xmlns:a16="http://schemas.microsoft.com/office/drawing/2014/main" id="{3B5A9383-046A-46DD-9E3D-8C304F35D319}"/>
              </a:ext>
            </a:extLst>
          </p:cNvPr>
          <p:cNvSpPr/>
          <p:nvPr/>
        </p:nvSpPr>
        <p:spPr>
          <a:xfrm>
            <a:off x="6219093" y="2869395"/>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1" name="Oval 20">
            <a:extLst>
              <a:ext uri="{FF2B5EF4-FFF2-40B4-BE49-F238E27FC236}">
                <a16:creationId xmlns:a16="http://schemas.microsoft.com/office/drawing/2014/main" id="{D6834782-1D8F-4E28-AA25-8B9A8BEC34DD}"/>
              </a:ext>
            </a:extLst>
          </p:cNvPr>
          <p:cNvSpPr/>
          <p:nvPr/>
        </p:nvSpPr>
        <p:spPr>
          <a:xfrm>
            <a:off x="6072554" y="1973786"/>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2" name="Oval 21">
            <a:extLst>
              <a:ext uri="{FF2B5EF4-FFF2-40B4-BE49-F238E27FC236}">
                <a16:creationId xmlns:a16="http://schemas.microsoft.com/office/drawing/2014/main" id="{11A22C16-51E6-4592-ADFB-F2D1668D4EEB}"/>
              </a:ext>
            </a:extLst>
          </p:cNvPr>
          <p:cNvSpPr/>
          <p:nvPr/>
        </p:nvSpPr>
        <p:spPr>
          <a:xfrm>
            <a:off x="5029200" y="27900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3" name="Oval 22">
            <a:extLst>
              <a:ext uri="{FF2B5EF4-FFF2-40B4-BE49-F238E27FC236}">
                <a16:creationId xmlns:a16="http://schemas.microsoft.com/office/drawing/2014/main" id="{81A14D13-BDDD-4E8C-B318-08E5F3C80F35}"/>
              </a:ext>
            </a:extLst>
          </p:cNvPr>
          <p:cNvSpPr/>
          <p:nvPr/>
        </p:nvSpPr>
        <p:spPr>
          <a:xfrm>
            <a:off x="5606562" y="13804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Oval 23">
            <a:extLst>
              <a:ext uri="{FF2B5EF4-FFF2-40B4-BE49-F238E27FC236}">
                <a16:creationId xmlns:a16="http://schemas.microsoft.com/office/drawing/2014/main" id="{514E1545-9ACA-45CB-BA81-092DDAED71BE}"/>
              </a:ext>
            </a:extLst>
          </p:cNvPr>
          <p:cNvSpPr/>
          <p:nvPr/>
        </p:nvSpPr>
        <p:spPr>
          <a:xfrm>
            <a:off x="5682762" y="3333750"/>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5" name="Oval 24">
            <a:extLst>
              <a:ext uri="{FF2B5EF4-FFF2-40B4-BE49-F238E27FC236}">
                <a16:creationId xmlns:a16="http://schemas.microsoft.com/office/drawing/2014/main" id="{9EC84544-AC51-46FA-9DB0-776E1C4CD46A}"/>
              </a:ext>
            </a:extLst>
          </p:cNvPr>
          <p:cNvSpPr/>
          <p:nvPr/>
        </p:nvSpPr>
        <p:spPr>
          <a:xfrm>
            <a:off x="2514600" y="155916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Oval 25">
            <a:extLst>
              <a:ext uri="{FF2B5EF4-FFF2-40B4-BE49-F238E27FC236}">
                <a16:creationId xmlns:a16="http://schemas.microsoft.com/office/drawing/2014/main" id="{316D8202-9559-47F7-BC7B-7DCD4EF90F55}"/>
              </a:ext>
            </a:extLst>
          </p:cNvPr>
          <p:cNvSpPr/>
          <p:nvPr/>
        </p:nvSpPr>
        <p:spPr>
          <a:xfrm>
            <a:off x="2649415" y="3344008"/>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7" name="Oval 26">
            <a:extLst>
              <a:ext uri="{FF2B5EF4-FFF2-40B4-BE49-F238E27FC236}">
                <a16:creationId xmlns:a16="http://schemas.microsoft.com/office/drawing/2014/main" id="{739F10DC-0272-4ACC-A0AB-D705500D49D6}"/>
              </a:ext>
            </a:extLst>
          </p:cNvPr>
          <p:cNvSpPr/>
          <p:nvPr/>
        </p:nvSpPr>
        <p:spPr>
          <a:xfrm>
            <a:off x="3505200" y="1962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8" name="Oval 27">
            <a:extLst>
              <a:ext uri="{FF2B5EF4-FFF2-40B4-BE49-F238E27FC236}">
                <a16:creationId xmlns:a16="http://schemas.microsoft.com/office/drawing/2014/main" id="{6B160AC2-ECE2-453E-AE0A-C12E00C07414}"/>
              </a:ext>
            </a:extLst>
          </p:cNvPr>
          <p:cNvSpPr/>
          <p:nvPr/>
        </p:nvSpPr>
        <p:spPr>
          <a:xfrm>
            <a:off x="2177095" y="214023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 name="Oval 28">
            <a:extLst>
              <a:ext uri="{FF2B5EF4-FFF2-40B4-BE49-F238E27FC236}">
                <a16:creationId xmlns:a16="http://schemas.microsoft.com/office/drawing/2014/main" id="{219831DD-3911-4990-BC49-81DE68084DDB}"/>
              </a:ext>
            </a:extLst>
          </p:cNvPr>
          <p:cNvSpPr/>
          <p:nvPr/>
        </p:nvSpPr>
        <p:spPr>
          <a:xfrm>
            <a:off x="3244604" y="306256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0" name="Oval 29">
            <a:extLst>
              <a:ext uri="{FF2B5EF4-FFF2-40B4-BE49-F238E27FC236}">
                <a16:creationId xmlns:a16="http://schemas.microsoft.com/office/drawing/2014/main" id="{FDABC70C-1765-4A43-A545-949344819985}"/>
              </a:ext>
            </a:extLst>
          </p:cNvPr>
          <p:cNvSpPr/>
          <p:nvPr/>
        </p:nvSpPr>
        <p:spPr>
          <a:xfrm>
            <a:off x="2884361"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Oval 30">
            <a:extLst>
              <a:ext uri="{FF2B5EF4-FFF2-40B4-BE49-F238E27FC236}">
                <a16:creationId xmlns:a16="http://schemas.microsoft.com/office/drawing/2014/main" id="{36202430-DACC-491B-AF8B-9901EC0529C8}"/>
              </a:ext>
            </a:extLst>
          </p:cNvPr>
          <p:cNvSpPr/>
          <p:nvPr/>
        </p:nvSpPr>
        <p:spPr>
          <a:xfrm>
            <a:off x="2667000" y="27138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2" name="Oval 31">
            <a:extLst>
              <a:ext uri="{FF2B5EF4-FFF2-40B4-BE49-F238E27FC236}">
                <a16:creationId xmlns:a16="http://schemas.microsoft.com/office/drawing/2014/main" id="{2B122600-5C98-4733-8623-431A5366A5FD}"/>
              </a:ext>
            </a:extLst>
          </p:cNvPr>
          <p:cNvSpPr/>
          <p:nvPr/>
        </p:nvSpPr>
        <p:spPr>
          <a:xfrm>
            <a:off x="3329596" y="25614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33" name="Oval 32">
            <a:extLst>
              <a:ext uri="{FF2B5EF4-FFF2-40B4-BE49-F238E27FC236}">
                <a16:creationId xmlns:a16="http://schemas.microsoft.com/office/drawing/2014/main" id="{79ABBBF8-03CA-4FE6-B531-3ED546078EE4}"/>
              </a:ext>
            </a:extLst>
          </p:cNvPr>
          <p:cNvSpPr/>
          <p:nvPr/>
        </p:nvSpPr>
        <p:spPr>
          <a:xfrm>
            <a:off x="3036761" y="3562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Oval 33">
            <a:extLst>
              <a:ext uri="{FF2B5EF4-FFF2-40B4-BE49-F238E27FC236}">
                <a16:creationId xmlns:a16="http://schemas.microsoft.com/office/drawing/2014/main" id="{67F785C7-241D-4D50-BBD0-E68735F37AAC}"/>
              </a:ext>
            </a:extLst>
          </p:cNvPr>
          <p:cNvSpPr/>
          <p:nvPr/>
        </p:nvSpPr>
        <p:spPr>
          <a:xfrm>
            <a:off x="3708656"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5" name="Oval 34">
            <a:extLst>
              <a:ext uri="{FF2B5EF4-FFF2-40B4-BE49-F238E27FC236}">
                <a16:creationId xmlns:a16="http://schemas.microsoft.com/office/drawing/2014/main" id="{1B90D00B-C596-4344-8D31-E3BB607B5E49}"/>
              </a:ext>
            </a:extLst>
          </p:cNvPr>
          <p:cNvSpPr/>
          <p:nvPr/>
        </p:nvSpPr>
        <p:spPr>
          <a:xfrm>
            <a:off x="2976448"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6" name="Oval 35">
            <a:extLst>
              <a:ext uri="{FF2B5EF4-FFF2-40B4-BE49-F238E27FC236}">
                <a16:creationId xmlns:a16="http://schemas.microsoft.com/office/drawing/2014/main" id="{4A4D8048-0789-4303-8788-9A0DCFEE481D}"/>
              </a:ext>
            </a:extLst>
          </p:cNvPr>
          <p:cNvSpPr/>
          <p:nvPr/>
        </p:nvSpPr>
        <p:spPr>
          <a:xfrm>
            <a:off x="3189161" y="15328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7" name="Oval 36">
            <a:extLst>
              <a:ext uri="{FF2B5EF4-FFF2-40B4-BE49-F238E27FC236}">
                <a16:creationId xmlns:a16="http://schemas.microsoft.com/office/drawing/2014/main" id="{3367C97A-2134-4849-9E6C-6822785B0B8D}"/>
              </a:ext>
            </a:extLst>
          </p:cNvPr>
          <p:cNvSpPr/>
          <p:nvPr/>
        </p:nvSpPr>
        <p:spPr>
          <a:xfrm>
            <a:off x="2286000" y="285129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Oval 37">
            <a:extLst>
              <a:ext uri="{FF2B5EF4-FFF2-40B4-BE49-F238E27FC236}">
                <a16:creationId xmlns:a16="http://schemas.microsoft.com/office/drawing/2014/main" id="{C818E281-B840-4AE4-AF08-3992F9E0962D}"/>
              </a:ext>
            </a:extLst>
          </p:cNvPr>
          <p:cNvSpPr/>
          <p:nvPr/>
        </p:nvSpPr>
        <p:spPr>
          <a:xfrm>
            <a:off x="3189161"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9" name="Oval 38">
            <a:extLst>
              <a:ext uri="{FF2B5EF4-FFF2-40B4-BE49-F238E27FC236}">
                <a16:creationId xmlns:a16="http://schemas.microsoft.com/office/drawing/2014/main" id="{47EE4BD6-C15D-4665-A6ED-F72E8EB15310}"/>
              </a:ext>
            </a:extLst>
          </p:cNvPr>
          <p:cNvSpPr/>
          <p:nvPr/>
        </p:nvSpPr>
        <p:spPr>
          <a:xfrm>
            <a:off x="3585079" y="31366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0" name="Oval 39">
            <a:extLst>
              <a:ext uri="{FF2B5EF4-FFF2-40B4-BE49-F238E27FC236}">
                <a16:creationId xmlns:a16="http://schemas.microsoft.com/office/drawing/2014/main" id="{06BB288B-1AB0-46C4-AB78-095404837709}"/>
              </a:ext>
            </a:extLst>
          </p:cNvPr>
          <p:cNvSpPr/>
          <p:nvPr/>
        </p:nvSpPr>
        <p:spPr>
          <a:xfrm>
            <a:off x="5334000" y="32890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Oval 40">
            <a:extLst>
              <a:ext uri="{FF2B5EF4-FFF2-40B4-BE49-F238E27FC236}">
                <a16:creationId xmlns:a16="http://schemas.microsoft.com/office/drawing/2014/main" id="{E59A6461-EFC1-487B-B619-9246AE057F66}"/>
              </a:ext>
            </a:extLst>
          </p:cNvPr>
          <p:cNvSpPr/>
          <p:nvPr/>
        </p:nvSpPr>
        <p:spPr>
          <a:xfrm>
            <a:off x="6377354" y="227858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5" name="Straight Arrow Connector 4">
            <a:extLst>
              <a:ext uri="{FF2B5EF4-FFF2-40B4-BE49-F238E27FC236}">
                <a16:creationId xmlns:a16="http://schemas.microsoft.com/office/drawing/2014/main" id="{7FCA2486-1B90-48A3-A07F-9CD7CFB9C778}"/>
              </a:ext>
            </a:extLst>
          </p:cNvPr>
          <p:cNvCxnSpPr>
            <a:cxnSpLocks/>
          </p:cNvCxnSpPr>
          <p:nvPr/>
        </p:nvCxnSpPr>
        <p:spPr>
          <a:xfrm flipV="1">
            <a:off x="3652847" y="1781196"/>
            <a:ext cx="1953715" cy="26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B3D0CD6-44AB-4881-9B26-5596C883DCD6}"/>
              </a:ext>
            </a:extLst>
          </p:cNvPr>
          <p:cNvCxnSpPr>
            <a:cxnSpLocks/>
          </p:cNvCxnSpPr>
          <p:nvPr/>
        </p:nvCxnSpPr>
        <p:spPr>
          <a:xfrm>
            <a:off x="3811233" y="2400300"/>
            <a:ext cx="1675167" cy="24347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6A2213A-2739-4D24-94ED-658C82C218D1}"/>
              </a:ext>
            </a:extLst>
          </p:cNvPr>
          <p:cNvCxnSpPr>
            <a:cxnSpLocks/>
          </p:cNvCxnSpPr>
          <p:nvPr/>
        </p:nvCxnSpPr>
        <p:spPr>
          <a:xfrm>
            <a:off x="3481996" y="2643773"/>
            <a:ext cx="2200766" cy="492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AE9CBBA-4A71-4827-B49A-5DD770E1EEF6}"/>
              </a:ext>
            </a:extLst>
          </p:cNvPr>
          <p:cNvCxnSpPr>
            <a:cxnSpLocks/>
          </p:cNvCxnSpPr>
          <p:nvPr/>
        </p:nvCxnSpPr>
        <p:spPr>
          <a:xfrm>
            <a:off x="3746183" y="3239424"/>
            <a:ext cx="1852114" cy="46928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14875B59-6EFD-4E01-9CC5-2C28ABC7CF46}"/>
              </a:ext>
            </a:extLst>
          </p:cNvPr>
          <p:cNvSpPr/>
          <p:nvPr/>
        </p:nvSpPr>
        <p:spPr>
          <a:xfrm>
            <a:off x="5610958" y="1690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4" name="Oval 43">
            <a:extLst>
              <a:ext uri="{FF2B5EF4-FFF2-40B4-BE49-F238E27FC236}">
                <a16:creationId xmlns:a16="http://schemas.microsoft.com/office/drawing/2014/main" id="{D77EFAE6-3023-45E5-BCA6-B323DFC925B8}"/>
              </a:ext>
            </a:extLst>
          </p:cNvPr>
          <p:cNvSpPr/>
          <p:nvPr/>
        </p:nvSpPr>
        <p:spPr>
          <a:xfrm>
            <a:off x="5495192" y="25614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5" name="Oval 44">
            <a:extLst>
              <a:ext uri="{FF2B5EF4-FFF2-40B4-BE49-F238E27FC236}">
                <a16:creationId xmlns:a16="http://schemas.microsoft.com/office/drawing/2014/main" id="{CFB8A042-B6CD-420D-80E4-419D914A15FB}"/>
              </a:ext>
            </a:extLst>
          </p:cNvPr>
          <p:cNvSpPr/>
          <p:nvPr/>
        </p:nvSpPr>
        <p:spPr>
          <a:xfrm>
            <a:off x="5694506" y="3082781"/>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7" name="Oval 46">
            <a:extLst>
              <a:ext uri="{FF2B5EF4-FFF2-40B4-BE49-F238E27FC236}">
                <a16:creationId xmlns:a16="http://schemas.microsoft.com/office/drawing/2014/main" id="{D8C857C2-84DD-4B36-AA81-10DF854B66A9}"/>
              </a:ext>
            </a:extLst>
          </p:cNvPr>
          <p:cNvSpPr/>
          <p:nvPr/>
        </p:nvSpPr>
        <p:spPr>
          <a:xfrm>
            <a:off x="5598297" y="365898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46" name="Oval 45">
            <a:extLst>
              <a:ext uri="{FF2B5EF4-FFF2-40B4-BE49-F238E27FC236}">
                <a16:creationId xmlns:a16="http://schemas.microsoft.com/office/drawing/2014/main" id="{05B1805E-6990-43FA-B3FA-49B92AAC72B3}"/>
              </a:ext>
            </a:extLst>
          </p:cNvPr>
          <p:cNvSpPr/>
          <p:nvPr/>
        </p:nvSpPr>
        <p:spPr>
          <a:xfrm>
            <a:off x="5552948" y="3015821"/>
            <a:ext cx="440629" cy="28027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5389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EA31FAA9-74A5-4C94-938F-2D6F7160AA2A}"/>
              </a:ext>
            </a:extLst>
          </p:cNvPr>
          <p:cNvSpPr/>
          <p:nvPr/>
        </p:nvSpPr>
        <p:spPr>
          <a:xfrm>
            <a:off x="2010992" y="1200150"/>
            <a:ext cx="1981200" cy="2667000"/>
          </a:xfrm>
          <a:prstGeom prst="ellipse">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ectangle 11">
            <a:extLst>
              <a:ext uri="{FF2B5EF4-FFF2-40B4-BE49-F238E27FC236}">
                <a16:creationId xmlns:a16="http://schemas.microsoft.com/office/drawing/2014/main" id="{1FB4B9C7-13EE-47CA-B843-33E127F1FF15}"/>
              </a:ext>
            </a:extLst>
          </p:cNvPr>
          <p:cNvSpPr/>
          <p:nvPr/>
        </p:nvSpPr>
        <p:spPr>
          <a:xfrm>
            <a:off x="990600" y="277790"/>
            <a:ext cx="7086600" cy="584775"/>
          </a:xfrm>
          <a:prstGeom prst="rect">
            <a:avLst/>
          </a:prstGeom>
        </p:spPr>
        <p:txBody>
          <a:bodyPr wrap="square">
            <a:spAutoFit/>
          </a:bodyPr>
          <a:lstStyle/>
          <a:p>
            <a:r>
              <a:rPr lang="en-AU" sz="3200" i="1" dirty="0">
                <a:latin typeface="Calibri" panose="020F0502020204030204" pitchFamily="34" charset="0"/>
              </a:rPr>
              <a:t>Tour de France: team riders vs lead riders</a:t>
            </a:r>
            <a:endParaRPr lang="en-AU" sz="3200" dirty="0">
              <a:latin typeface="Calibri" panose="020F0502020204030204" pitchFamily="34" charset="0"/>
            </a:endParaRPr>
          </a:p>
        </p:txBody>
      </p:sp>
      <p:sp>
        <p:nvSpPr>
          <p:cNvPr id="14" name="Oval 13">
            <a:extLst>
              <a:ext uri="{FF2B5EF4-FFF2-40B4-BE49-F238E27FC236}">
                <a16:creationId xmlns:a16="http://schemas.microsoft.com/office/drawing/2014/main" id="{D0B09E6D-CEE1-4FDD-80D5-448D5F76D557}"/>
              </a:ext>
            </a:extLst>
          </p:cNvPr>
          <p:cNvSpPr/>
          <p:nvPr/>
        </p:nvSpPr>
        <p:spPr>
          <a:xfrm>
            <a:off x="4724400" y="1200150"/>
            <a:ext cx="1981200" cy="2667000"/>
          </a:xfrm>
          <a:prstGeom prst="ellipse">
            <a:avLst/>
          </a:pr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rgbClr val="860000"/>
              </a:solidFill>
              <a:highlight>
                <a:srgbClr val="FFFF00"/>
              </a:highlight>
            </a:endParaRPr>
          </a:p>
        </p:txBody>
      </p:sp>
      <p:sp>
        <p:nvSpPr>
          <p:cNvPr id="3" name="TextBox 2">
            <a:extLst>
              <a:ext uri="{FF2B5EF4-FFF2-40B4-BE49-F238E27FC236}">
                <a16:creationId xmlns:a16="http://schemas.microsoft.com/office/drawing/2014/main" id="{75EC01C5-8F53-4F2B-8DD7-BFD0ADC52BA3}"/>
              </a:ext>
            </a:extLst>
          </p:cNvPr>
          <p:cNvSpPr txBox="1"/>
          <p:nvPr/>
        </p:nvSpPr>
        <p:spPr>
          <a:xfrm>
            <a:off x="2327442" y="4196775"/>
            <a:ext cx="1838543" cy="430887"/>
          </a:xfrm>
          <a:prstGeom prst="rect">
            <a:avLst/>
          </a:prstGeom>
          <a:noFill/>
        </p:spPr>
        <p:txBody>
          <a:bodyPr wrap="square" rtlCol="0">
            <a:spAutoFit/>
          </a:bodyPr>
          <a:lstStyle/>
          <a:p>
            <a:r>
              <a:rPr lang="en-AU" sz="2200" dirty="0">
                <a:latin typeface="Calibri" panose="020F0502020204030204" pitchFamily="34" charset="0"/>
              </a:rPr>
              <a:t>team riders</a:t>
            </a:r>
          </a:p>
        </p:txBody>
      </p:sp>
      <p:sp>
        <p:nvSpPr>
          <p:cNvPr id="15" name="TextBox 14">
            <a:extLst>
              <a:ext uri="{FF2B5EF4-FFF2-40B4-BE49-F238E27FC236}">
                <a16:creationId xmlns:a16="http://schemas.microsoft.com/office/drawing/2014/main" id="{E940DA9A-5B93-43FB-AE15-8829149E2E3C}"/>
              </a:ext>
            </a:extLst>
          </p:cNvPr>
          <p:cNvSpPr txBox="1"/>
          <p:nvPr/>
        </p:nvSpPr>
        <p:spPr>
          <a:xfrm>
            <a:off x="5060757" y="4212809"/>
            <a:ext cx="1568643" cy="430887"/>
          </a:xfrm>
          <a:prstGeom prst="rect">
            <a:avLst/>
          </a:prstGeom>
          <a:noFill/>
        </p:spPr>
        <p:txBody>
          <a:bodyPr wrap="square" rtlCol="0">
            <a:spAutoFit/>
          </a:bodyPr>
          <a:lstStyle/>
          <a:p>
            <a:r>
              <a:rPr lang="en-AU" sz="2200" dirty="0">
                <a:latin typeface="Calibri" panose="020F0502020204030204" pitchFamily="34" charset="0"/>
              </a:rPr>
              <a:t>lead riders</a:t>
            </a:r>
          </a:p>
        </p:txBody>
      </p:sp>
      <p:sp>
        <p:nvSpPr>
          <p:cNvPr id="4" name="Oval 3">
            <a:extLst>
              <a:ext uri="{FF2B5EF4-FFF2-40B4-BE49-F238E27FC236}">
                <a16:creationId xmlns:a16="http://schemas.microsoft.com/office/drawing/2014/main" id="{0DCA3DB7-7D0A-4804-B3E8-0156CC8FCC28}"/>
              </a:ext>
            </a:extLst>
          </p:cNvPr>
          <p:cNvSpPr/>
          <p:nvPr/>
        </p:nvSpPr>
        <p:spPr>
          <a:xfrm>
            <a:off x="5334000"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Oval 15">
            <a:extLst>
              <a:ext uri="{FF2B5EF4-FFF2-40B4-BE49-F238E27FC236}">
                <a16:creationId xmlns:a16="http://schemas.microsoft.com/office/drawing/2014/main" id="{2EEC3C17-36CA-455B-86AF-CE87D9AEE0A9}"/>
              </a:ext>
            </a:extLst>
          </p:cNvPr>
          <p:cNvSpPr/>
          <p:nvPr/>
        </p:nvSpPr>
        <p:spPr>
          <a:xfrm>
            <a:off x="5093677"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7" name="Oval 16">
            <a:extLst>
              <a:ext uri="{FF2B5EF4-FFF2-40B4-BE49-F238E27FC236}">
                <a16:creationId xmlns:a16="http://schemas.microsoft.com/office/drawing/2014/main" id="{150B3298-9193-421F-BE5E-B9CC1538B799}"/>
              </a:ext>
            </a:extLst>
          </p:cNvPr>
          <p:cNvSpPr/>
          <p:nvPr/>
        </p:nvSpPr>
        <p:spPr>
          <a:xfrm>
            <a:off x="5638800" y="2343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Oval 17">
            <a:extLst>
              <a:ext uri="{FF2B5EF4-FFF2-40B4-BE49-F238E27FC236}">
                <a16:creationId xmlns:a16="http://schemas.microsoft.com/office/drawing/2014/main" id="{B6A55DC6-2F51-4ED8-9EA1-A96EDDFF2422}"/>
              </a:ext>
            </a:extLst>
          </p:cNvPr>
          <p:cNvSpPr/>
          <p:nvPr/>
        </p:nvSpPr>
        <p:spPr>
          <a:xfrm>
            <a:off x="5967046"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Oval 18">
            <a:extLst>
              <a:ext uri="{FF2B5EF4-FFF2-40B4-BE49-F238E27FC236}">
                <a16:creationId xmlns:a16="http://schemas.microsoft.com/office/drawing/2014/main" id="{C3F0A288-3926-49D6-9E33-7A9B44BA7422}"/>
              </a:ext>
            </a:extLst>
          </p:cNvPr>
          <p:cNvSpPr/>
          <p:nvPr/>
        </p:nvSpPr>
        <p:spPr>
          <a:xfrm>
            <a:off x="5943600" y="26479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Oval 19">
            <a:extLst>
              <a:ext uri="{FF2B5EF4-FFF2-40B4-BE49-F238E27FC236}">
                <a16:creationId xmlns:a16="http://schemas.microsoft.com/office/drawing/2014/main" id="{3B5A9383-046A-46DD-9E3D-8C304F35D319}"/>
              </a:ext>
            </a:extLst>
          </p:cNvPr>
          <p:cNvSpPr/>
          <p:nvPr/>
        </p:nvSpPr>
        <p:spPr>
          <a:xfrm>
            <a:off x="6219093" y="2869395"/>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1" name="Oval 20">
            <a:extLst>
              <a:ext uri="{FF2B5EF4-FFF2-40B4-BE49-F238E27FC236}">
                <a16:creationId xmlns:a16="http://schemas.microsoft.com/office/drawing/2014/main" id="{D6834782-1D8F-4E28-AA25-8B9A8BEC34DD}"/>
              </a:ext>
            </a:extLst>
          </p:cNvPr>
          <p:cNvSpPr/>
          <p:nvPr/>
        </p:nvSpPr>
        <p:spPr>
          <a:xfrm>
            <a:off x="6072554" y="1973786"/>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2" name="Oval 21">
            <a:extLst>
              <a:ext uri="{FF2B5EF4-FFF2-40B4-BE49-F238E27FC236}">
                <a16:creationId xmlns:a16="http://schemas.microsoft.com/office/drawing/2014/main" id="{11A22C16-51E6-4592-ADFB-F2D1668D4EEB}"/>
              </a:ext>
            </a:extLst>
          </p:cNvPr>
          <p:cNvSpPr/>
          <p:nvPr/>
        </p:nvSpPr>
        <p:spPr>
          <a:xfrm>
            <a:off x="5029200" y="27900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3" name="Oval 22">
            <a:extLst>
              <a:ext uri="{FF2B5EF4-FFF2-40B4-BE49-F238E27FC236}">
                <a16:creationId xmlns:a16="http://schemas.microsoft.com/office/drawing/2014/main" id="{81A14D13-BDDD-4E8C-B318-08E5F3C80F35}"/>
              </a:ext>
            </a:extLst>
          </p:cNvPr>
          <p:cNvSpPr/>
          <p:nvPr/>
        </p:nvSpPr>
        <p:spPr>
          <a:xfrm>
            <a:off x="5606562" y="13804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Oval 23">
            <a:extLst>
              <a:ext uri="{FF2B5EF4-FFF2-40B4-BE49-F238E27FC236}">
                <a16:creationId xmlns:a16="http://schemas.microsoft.com/office/drawing/2014/main" id="{514E1545-9ACA-45CB-BA81-092DDAED71BE}"/>
              </a:ext>
            </a:extLst>
          </p:cNvPr>
          <p:cNvSpPr/>
          <p:nvPr/>
        </p:nvSpPr>
        <p:spPr>
          <a:xfrm>
            <a:off x="5682762" y="3333750"/>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25" name="Oval 24">
            <a:extLst>
              <a:ext uri="{FF2B5EF4-FFF2-40B4-BE49-F238E27FC236}">
                <a16:creationId xmlns:a16="http://schemas.microsoft.com/office/drawing/2014/main" id="{9EC84544-AC51-46FA-9DB0-776E1C4CD46A}"/>
              </a:ext>
            </a:extLst>
          </p:cNvPr>
          <p:cNvSpPr/>
          <p:nvPr/>
        </p:nvSpPr>
        <p:spPr>
          <a:xfrm>
            <a:off x="2514600" y="155916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Oval 25">
            <a:extLst>
              <a:ext uri="{FF2B5EF4-FFF2-40B4-BE49-F238E27FC236}">
                <a16:creationId xmlns:a16="http://schemas.microsoft.com/office/drawing/2014/main" id="{316D8202-9559-47F7-BC7B-7DCD4EF90F55}"/>
              </a:ext>
            </a:extLst>
          </p:cNvPr>
          <p:cNvSpPr/>
          <p:nvPr/>
        </p:nvSpPr>
        <p:spPr>
          <a:xfrm>
            <a:off x="2649415" y="3344008"/>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7" name="Oval 26">
            <a:extLst>
              <a:ext uri="{FF2B5EF4-FFF2-40B4-BE49-F238E27FC236}">
                <a16:creationId xmlns:a16="http://schemas.microsoft.com/office/drawing/2014/main" id="{739F10DC-0272-4ACC-A0AB-D705500D49D6}"/>
              </a:ext>
            </a:extLst>
          </p:cNvPr>
          <p:cNvSpPr/>
          <p:nvPr/>
        </p:nvSpPr>
        <p:spPr>
          <a:xfrm>
            <a:off x="3505200" y="19621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8" name="Oval 27">
            <a:extLst>
              <a:ext uri="{FF2B5EF4-FFF2-40B4-BE49-F238E27FC236}">
                <a16:creationId xmlns:a16="http://schemas.microsoft.com/office/drawing/2014/main" id="{6B160AC2-ECE2-453E-AE0A-C12E00C07414}"/>
              </a:ext>
            </a:extLst>
          </p:cNvPr>
          <p:cNvSpPr/>
          <p:nvPr/>
        </p:nvSpPr>
        <p:spPr>
          <a:xfrm>
            <a:off x="2177095" y="214023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 name="Oval 28">
            <a:extLst>
              <a:ext uri="{FF2B5EF4-FFF2-40B4-BE49-F238E27FC236}">
                <a16:creationId xmlns:a16="http://schemas.microsoft.com/office/drawing/2014/main" id="{219831DD-3911-4990-BC49-81DE68084DDB}"/>
              </a:ext>
            </a:extLst>
          </p:cNvPr>
          <p:cNvSpPr/>
          <p:nvPr/>
        </p:nvSpPr>
        <p:spPr>
          <a:xfrm>
            <a:off x="3244604" y="3062567"/>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0" name="Oval 29">
            <a:extLst>
              <a:ext uri="{FF2B5EF4-FFF2-40B4-BE49-F238E27FC236}">
                <a16:creationId xmlns:a16="http://schemas.microsoft.com/office/drawing/2014/main" id="{FDABC70C-1765-4A43-A545-949344819985}"/>
              </a:ext>
            </a:extLst>
          </p:cNvPr>
          <p:cNvSpPr/>
          <p:nvPr/>
        </p:nvSpPr>
        <p:spPr>
          <a:xfrm>
            <a:off x="2884361" y="17335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Oval 30">
            <a:extLst>
              <a:ext uri="{FF2B5EF4-FFF2-40B4-BE49-F238E27FC236}">
                <a16:creationId xmlns:a16="http://schemas.microsoft.com/office/drawing/2014/main" id="{36202430-DACC-491B-AF8B-9901EC0529C8}"/>
              </a:ext>
            </a:extLst>
          </p:cNvPr>
          <p:cNvSpPr/>
          <p:nvPr/>
        </p:nvSpPr>
        <p:spPr>
          <a:xfrm>
            <a:off x="2667000" y="27138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2" name="Oval 31">
            <a:extLst>
              <a:ext uri="{FF2B5EF4-FFF2-40B4-BE49-F238E27FC236}">
                <a16:creationId xmlns:a16="http://schemas.microsoft.com/office/drawing/2014/main" id="{2B122600-5C98-4733-8623-431A5366A5FD}"/>
              </a:ext>
            </a:extLst>
          </p:cNvPr>
          <p:cNvSpPr/>
          <p:nvPr/>
        </p:nvSpPr>
        <p:spPr>
          <a:xfrm>
            <a:off x="3329596" y="2561492"/>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33" name="Oval 32">
            <a:extLst>
              <a:ext uri="{FF2B5EF4-FFF2-40B4-BE49-F238E27FC236}">
                <a16:creationId xmlns:a16="http://schemas.microsoft.com/office/drawing/2014/main" id="{79ABBBF8-03CA-4FE6-B531-3ED546078EE4}"/>
              </a:ext>
            </a:extLst>
          </p:cNvPr>
          <p:cNvSpPr/>
          <p:nvPr/>
        </p:nvSpPr>
        <p:spPr>
          <a:xfrm>
            <a:off x="3036761" y="3562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Oval 33">
            <a:extLst>
              <a:ext uri="{FF2B5EF4-FFF2-40B4-BE49-F238E27FC236}">
                <a16:creationId xmlns:a16="http://schemas.microsoft.com/office/drawing/2014/main" id="{67F785C7-241D-4D50-BBD0-E68735F37AAC}"/>
              </a:ext>
            </a:extLst>
          </p:cNvPr>
          <p:cNvSpPr/>
          <p:nvPr/>
        </p:nvSpPr>
        <p:spPr>
          <a:xfrm>
            <a:off x="3708656"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5" name="Oval 34">
            <a:extLst>
              <a:ext uri="{FF2B5EF4-FFF2-40B4-BE49-F238E27FC236}">
                <a16:creationId xmlns:a16="http://schemas.microsoft.com/office/drawing/2014/main" id="{1B90D00B-C596-4344-8D31-E3BB607B5E49}"/>
              </a:ext>
            </a:extLst>
          </p:cNvPr>
          <p:cNvSpPr/>
          <p:nvPr/>
        </p:nvSpPr>
        <p:spPr>
          <a:xfrm>
            <a:off x="2976448" y="23241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6" name="Oval 35">
            <a:extLst>
              <a:ext uri="{FF2B5EF4-FFF2-40B4-BE49-F238E27FC236}">
                <a16:creationId xmlns:a16="http://schemas.microsoft.com/office/drawing/2014/main" id="{4A4D8048-0789-4303-8788-9A0DCFEE481D}"/>
              </a:ext>
            </a:extLst>
          </p:cNvPr>
          <p:cNvSpPr/>
          <p:nvPr/>
        </p:nvSpPr>
        <p:spPr>
          <a:xfrm>
            <a:off x="3189161" y="1532879"/>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7" name="Oval 36">
            <a:extLst>
              <a:ext uri="{FF2B5EF4-FFF2-40B4-BE49-F238E27FC236}">
                <a16:creationId xmlns:a16="http://schemas.microsoft.com/office/drawing/2014/main" id="{3367C97A-2134-4849-9E6C-6822785B0B8D}"/>
              </a:ext>
            </a:extLst>
          </p:cNvPr>
          <p:cNvSpPr/>
          <p:nvPr/>
        </p:nvSpPr>
        <p:spPr>
          <a:xfrm>
            <a:off x="2286000" y="2851293"/>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Oval 37">
            <a:extLst>
              <a:ext uri="{FF2B5EF4-FFF2-40B4-BE49-F238E27FC236}">
                <a16:creationId xmlns:a16="http://schemas.microsoft.com/office/drawing/2014/main" id="{C818E281-B840-4AE4-AF08-3992F9E0962D}"/>
              </a:ext>
            </a:extLst>
          </p:cNvPr>
          <p:cNvSpPr/>
          <p:nvPr/>
        </p:nvSpPr>
        <p:spPr>
          <a:xfrm>
            <a:off x="3189161" y="203835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9" name="Oval 38">
            <a:extLst>
              <a:ext uri="{FF2B5EF4-FFF2-40B4-BE49-F238E27FC236}">
                <a16:creationId xmlns:a16="http://schemas.microsoft.com/office/drawing/2014/main" id="{47EE4BD6-C15D-4665-A6ED-F72E8EB15310}"/>
              </a:ext>
            </a:extLst>
          </p:cNvPr>
          <p:cNvSpPr/>
          <p:nvPr/>
        </p:nvSpPr>
        <p:spPr>
          <a:xfrm>
            <a:off x="3585079" y="31366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0" name="Oval 39">
            <a:extLst>
              <a:ext uri="{FF2B5EF4-FFF2-40B4-BE49-F238E27FC236}">
                <a16:creationId xmlns:a16="http://schemas.microsoft.com/office/drawing/2014/main" id="{06BB288B-1AB0-46C4-AB78-095404837709}"/>
              </a:ext>
            </a:extLst>
          </p:cNvPr>
          <p:cNvSpPr/>
          <p:nvPr/>
        </p:nvSpPr>
        <p:spPr>
          <a:xfrm>
            <a:off x="5334000" y="328901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Oval 40">
            <a:extLst>
              <a:ext uri="{FF2B5EF4-FFF2-40B4-BE49-F238E27FC236}">
                <a16:creationId xmlns:a16="http://schemas.microsoft.com/office/drawing/2014/main" id="{E59A6461-EFC1-487B-B619-9246AE057F66}"/>
              </a:ext>
            </a:extLst>
          </p:cNvPr>
          <p:cNvSpPr/>
          <p:nvPr/>
        </p:nvSpPr>
        <p:spPr>
          <a:xfrm>
            <a:off x="6377354" y="2278586"/>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5" name="Straight Arrow Connector 4">
            <a:extLst>
              <a:ext uri="{FF2B5EF4-FFF2-40B4-BE49-F238E27FC236}">
                <a16:creationId xmlns:a16="http://schemas.microsoft.com/office/drawing/2014/main" id="{7FCA2486-1B90-48A3-A07F-9CD7CFB9C778}"/>
              </a:ext>
            </a:extLst>
          </p:cNvPr>
          <p:cNvCxnSpPr>
            <a:cxnSpLocks/>
          </p:cNvCxnSpPr>
          <p:nvPr/>
        </p:nvCxnSpPr>
        <p:spPr>
          <a:xfrm flipV="1">
            <a:off x="3652847" y="1781196"/>
            <a:ext cx="1953715" cy="26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B3D0CD6-44AB-4881-9B26-5596C883DCD6}"/>
              </a:ext>
            </a:extLst>
          </p:cNvPr>
          <p:cNvCxnSpPr>
            <a:cxnSpLocks/>
          </p:cNvCxnSpPr>
          <p:nvPr/>
        </p:nvCxnSpPr>
        <p:spPr>
          <a:xfrm>
            <a:off x="3811233" y="2400300"/>
            <a:ext cx="1675167" cy="24347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6A2213A-2739-4D24-94ED-658C82C218D1}"/>
              </a:ext>
            </a:extLst>
          </p:cNvPr>
          <p:cNvCxnSpPr>
            <a:cxnSpLocks/>
          </p:cNvCxnSpPr>
          <p:nvPr/>
        </p:nvCxnSpPr>
        <p:spPr>
          <a:xfrm>
            <a:off x="3481996" y="2643773"/>
            <a:ext cx="2200766" cy="492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AE9CBBA-4A71-4827-B49A-5DD770E1EEF6}"/>
              </a:ext>
            </a:extLst>
          </p:cNvPr>
          <p:cNvCxnSpPr>
            <a:cxnSpLocks/>
          </p:cNvCxnSpPr>
          <p:nvPr/>
        </p:nvCxnSpPr>
        <p:spPr>
          <a:xfrm>
            <a:off x="3746183" y="3239424"/>
            <a:ext cx="1852114" cy="46928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14875B59-6EFD-4E01-9CC5-2C28ABC7CF46}"/>
              </a:ext>
            </a:extLst>
          </p:cNvPr>
          <p:cNvSpPr/>
          <p:nvPr/>
        </p:nvSpPr>
        <p:spPr>
          <a:xfrm>
            <a:off x="5610958" y="1690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4" name="Oval 43">
            <a:extLst>
              <a:ext uri="{FF2B5EF4-FFF2-40B4-BE49-F238E27FC236}">
                <a16:creationId xmlns:a16="http://schemas.microsoft.com/office/drawing/2014/main" id="{D77EFAE6-3023-45E5-BCA6-B323DFC925B8}"/>
              </a:ext>
            </a:extLst>
          </p:cNvPr>
          <p:cNvSpPr/>
          <p:nvPr/>
        </p:nvSpPr>
        <p:spPr>
          <a:xfrm>
            <a:off x="5495192" y="2561492"/>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5" name="Oval 44">
            <a:extLst>
              <a:ext uri="{FF2B5EF4-FFF2-40B4-BE49-F238E27FC236}">
                <a16:creationId xmlns:a16="http://schemas.microsoft.com/office/drawing/2014/main" id="{CFB8A042-B6CD-420D-80E4-419D914A15FB}"/>
              </a:ext>
            </a:extLst>
          </p:cNvPr>
          <p:cNvSpPr/>
          <p:nvPr/>
        </p:nvSpPr>
        <p:spPr>
          <a:xfrm>
            <a:off x="5694506" y="3082781"/>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7" name="Oval 46">
            <a:extLst>
              <a:ext uri="{FF2B5EF4-FFF2-40B4-BE49-F238E27FC236}">
                <a16:creationId xmlns:a16="http://schemas.microsoft.com/office/drawing/2014/main" id="{D8C857C2-84DD-4B36-AA81-10DF854B66A9}"/>
              </a:ext>
            </a:extLst>
          </p:cNvPr>
          <p:cNvSpPr/>
          <p:nvPr/>
        </p:nvSpPr>
        <p:spPr>
          <a:xfrm>
            <a:off x="5598297" y="3658989"/>
            <a:ext cx="152400" cy="152400"/>
          </a:xfrm>
          <a:prstGeom prst="ellipse">
            <a:avLst/>
          </a:prstGeom>
          <a:solidFill>
            <a:srgbClr val="86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dirty="0"/>
          </a:p>
        </p:txBody>
      </p:sp>
      <p:sp>
        <p:nvSpPr>
          <p:cNvPr id="46" name="Oval 45">
            <a:extLst>
              <a:ext uri="{FF2B5EF4-FFF2-40B4-BE49-F238E27FC236}">
                <a16:creationId xmlns:a16="http://schemas.microsoft.com/office/drawing/2014/main" id="{05B1805E-6990-43FA-B3FA-49B92AAC72B3}"/>
              </a:ext>
            </a:extLst>
          </p:cNvPr>
          <p:cNvSpPr/>
          <p:nvPr/>
        </p:nvSpPr>
        <p:spPr>
          <a:xfrm>
            <a:off x="5552948" y="3015821"/>
            <a:ext cx="440629" cy="28027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2873397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7D092D-CF63-4262-9F23-A82AFD2A1DB2}"/>
              </a:ext>
            </a:extLst>
          </p:cNvPr>
          <p:cNvSpPr/>
          <p:nvPr/>
        </p:nvSpPr>
        <p:spPr>
          <a:xfrm>
            <a:off x="1685190" y="1820046"/>
            <a:ext cx="3115409" cy="584775"/>
          </a:xfrm>
          <a:prstGeom prst="rect">
            <a:avLst/>
          </a:prstGeom>
        </p:spPr>
        <p:txBody>
          <a:bodyPr wrap="square">
            <a:spAutoFit/>
          </a:bodyPr>
          <a:lstStyle/>
          <a:p>
            <a:r>
              <a:rPr lang="en-AU" sz="3200" dirty="0">
                <a:solidFill>
                  <a:srgbClr val="FFFF00"/>
                </a:solidFill>
                <a:latin typeface="Calibri" panose="020F0502020204030204" pitchFamily="34" charset="0"/>
              </a:rPr>
              <a:t>Issues arising: </a:t>
            </a:r>
          </a:p>
        </p:txBody>
      </p:sp>
      <p:sp>
        <p:nvSpPr>
          <p:cNvPr id="5" name="object 6">
            <a:extLst>
              <a:ext uri="{FF2B5EF4-FFF2-40B4-BE49-F238E27FC236}">
                <a16:creationId xmlns:a16="http://schemas.microsoft.com/office/drawing/2014/main" id="{E01399FA-03F1-4625-94AC-CE5BB10E4A42}"/>
              </a:ext>
            </a:extLst>
          </p:cNvPr>
          <p:cNvSpPr/>
          <p:nvPr/>
        </p:nvSpPr>
        <p:spPr>
          <a:xfrm>
            <a:off x="773720" y="666750"/>
            <a:ext cx="1143000" cy="685800"/>
          </a:xfrm>
          <a:prstGeom prst="rect">
            <a:avLst/>
          </a:prstGeom>
          <a:blipFill>
            <a:blip r:embed="rId2" cstate="print"/>
            <a:stretch>
              <a:fillRect/>
            </a:stretch>
          </a:blipFill>
        </p:spPr>
        <p:txBody>
          <a:bodyPr wrap="square" lIns="0" tIns="0" rIns="0" bIns="0" rtlCol="0"/>
          <a:lstStyle/>
          <a:p>
            <a:endParaRPr dirty="0"/>
          </a:p>
        </p:txBody>
      </p:sp>
      <p:sp>
        <p:nvSpPr>
          <p:cNvPr id="8" name="object 5">
            <a:extLst>
              <a:ext uri="{FF2B5EF4-FFF2-40B4-BE49-F238E27FC236}">
                <a16:creationId xmlns:a16="http://schemas.microsoft.com/office/drawing/2014/main" id="{09DF783C-088A-48B7-8A0D-FEFEF4D1579C}"/>
              </a:ext>
            </a:extLst>
          </p:cNvPr>
          <p:cNvSpPr/>
          <p:nvPr/>
        </p:nvSpPr>
        <p:spPr>
          <a:xfrm>
            <a:off x="2154691" y="666750"/>
            <a:ext cx="2826643" cy="679152"/>
          </a:xfrm>
          <a:prstGeom prst="rect">
            <a:avLst/>
          </a:prstGeom>
          <a:blipFill>
            <a:blip r:embed="rId3" cstate="print"/>
            <a:stretch>
              <a:fillRect/>
            </a:stretch>
          </a:blipFill>
        </p:spPr>
        <p:txBody>
          <a:bodyPr wrap="square" lIns="0" tIns="0" rIns="0" bIns="0" rtlCol="0"/>
          <a:lstStyle/>
          <a:p>
            <a:endParaRPr dirty="0"/>
          </a:p>
        </p:txBody>
      </p:sp>
      <p:sp>
        <p:nvSpPr>
          <p:cNvPr id="9" name="Rectangle 8">
            <a:extLst>
              <a:ext uri="{FF2B5EF4-FFF2-40B4-BE49-F238E27FC236}">
                <a16:creationId xmlns:a16="http://schemas.microsoft.com/office/drawing/2014/main" id="{BE680B0A-0EC2-4DCC-8059-F4C5114C0E3A}"/>
              </a:ext>
            </a:extLst>
          </p:cNvPr>
          <p:cNvSpPr/>
          <p:nvPr/>
        </p:nvSpPr>
        <p:spPr>
          <a:xfrm>
            <a:off x="1656358" y="2672775"/>
            <a:ext cx="5201641" cy="584775"/>
          </a:xfrm>
          <a:prstGeom prst="rect">
            <a:avLst/>
          </a:prstGeom>
        </p:spPr>
        <p:txBody>
          <a:bodyPr wrap="square">
            <a:spAutoFit/>
          </a:bodyPr>
          <a:lstStyle/>
          <a:p>
            <a:r>
              <a:rPr lang="en-AU" sz="3200" dirty="0">
                <a:latin typeface="Calibri" panose="020F0502020204030204" pitchFamily="34" charset="0"/>
              </a:rPr>
              <a:t>1. Reporting of proportions </a:t>
            </a:r>
          </a:p>
        </p:txBody>
      </p:sp>
      <p:sp>
        <p:nvSpPr>
          <p:cNvPr id="10" name="Rectangle 9">
            <a:extLst>
              <a:ext uri="{FF2B5EF4-FFF2-40B4-BE49-F238E27FC236}">
                <a16:creationId xmlns:a16="http://schemas.microsoft.com/office/drawing/2014/main" id="{38B45788-0C2F-4CA9-BE5A-2B52104C8560}"/>
              </a:ext>
            </a:extLst>
          </p:cNvPr>
          <p:cNvSpPr/>
          <p:nvPr/>
        </p:nvSpPr>
        <p:spPr>
          <a:xfrm>
            <a:off x="1656359" y="3587175"/>
            <a:ext cx="3677641" cy="584775"/>
          </a:xfrm>
          <a:prstGeom prst="rect">
            <a:avLst/>
          </a:prstGeom>
        </p:spPr>
        <p:txBody>
          <a:bodyPr wrap="square">
            <a:spAutoFit/>
          </a:bodyPr>
          <a:lstStyle/>
          <a:p>
            <a:r>
              <a:rPr lang="en-AU" sz="3200" dirty="0">
                <a:latin typeface="Calibri" panose="020F0502020204030204" pitchFamily="34" charset="0"/>
              </a:rPr>
              <a:t>2. Double counting</a:t>
            </a:r>
          </a:p>
        </p:txBody>
      </p:sp>
    </p:spTree>
    <p:extLst>
      <p:ext uri="{BB962C8B-B14F-4D97-AF65-F5344CB8AC3E}">
        <p14:creationId xmlns:p14="http://schemas.microsoft.com/office/powerpoint/2010/main" val="1553294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7D092D-CF63-4262-9F23-A82AFD2A1DB2}"/>
              </a:ext>
            </a:extLst>
          </p:cNvPr>
          <p:cNvSpPr/>
          <p:nvPr/>
        </p:nvSpPr>
        <p:spPr>
          <a:xfrm>
            <a:off x="1685190" y="1820046"/>
            <a:ext cx="3115409" cy="584775"/>
          </a:xfrm>
          <a:prstGeom prst="rect">
            <a:avLst/>
          </a:prstGeom>
        </p:spPr>
        <p:txBody>
          <a:bodyPr wrap="square">
            <a:spAutoFit/>
          </a:bodyPr>
          <a:lstStyle/>
          <a:p>
            <a:r>
              <a:rPr lang="en-AU" sz="3200" dirty="0">
                <a:solidFill>
                  <a:srgbClr val="FFFF00"/>
                </a:solidFill>
                <a:latin typeface="Calibri" panose="020F0502020204030204" pitchFamily="34" charset="0"/>
              </a:rPr>
              <a:t>Issues arising: </a:t>
            </a:r>
          </a:p>
        </p:txBody>
      </p:sp>
      <p:sp>
        <p:nvSpPr>
          <p:cNvPr id="5" name="object 6">
            <a:extLst>
              <a:ext uri="{FF2B5EF4-FFF2-40B4-BE49-F238E27FC236}">
                <a16:creationId xmlns:a16="http://schemas.microsoft.com/office/drawing/2014/main" id="{E01399FA-03F1-4625-94AC-CE5BB10E4A42}"/>
              </a:ext>
            </a:extLst>
          </p:cNvPr>
          <p:cNvSpPr/>
          <p:nvPr/>
        </p:nvSpPr>
        <p:spPr>
          <a:xfrm>
            <a:off x="773720" y="666750"/>
            <a:ext cx="1143000" cy="685800"/>
          </a:xfrm>
          <a:prstGeom prst="rect">
            <a:avLst/>
          </a:prstGeom>
          <a:blipFill>
            <a:blip r:embed="rId2" cstate="print"/>
            <a:stretch>
              <a:fillRect/>
            </a:stretch>
          </a:blipFill>
        </p:spPr>
        <p:txBody>
          <a:bodyPr wrap="square" lIns="0" tIns="0" rIns="0" bIns="0" rtlCol="0"/>
          <a:lstStyle/>
          <a:p>
            <a:endParaRPr dirty="0"/>
          </a:p>
        </p:txBody>
      </p:sp>
      <p:sp>
        <p:nvSpPr>
          <p:cNvPr id="8" name="object 5">
            <a:extLst>
              <a:ext uri="{FF2B5EF4-FFF2-40B4-BE49-F238E27FC236}">
                <a16:creationId xmlns:a16="http://schemas.microsoft.com/office/drawing/2014/main" id="{09DF783C-088A-48B7-8A0D-FEFEF4D1579C}"/>
              </a:ext>
            </a:extLst>
          </p:cNvPr>
          <p:cNvSpPr/>
          <p:nvPr/>
        </p:nvSpPr>
        <p:spPr>
          <a:xfrm>
            <a:off x="2154691" y="666750"/>
            <a:ext cx="2826643" cy="679152"/>
          </a:xfrm>
          <a:prstGeom prst="rect">
            <a:avLst/>
          </a:prstGeom>
          <a:blipFill>
            <a:blip r:embed="rId3" cstate="print"/>
            <a:stretch>
              <a:fillRect/>
            </a:stretch>
          </a:blipFill>
        </p:spPr>
        <p:txBody>
          <a:bodyPr wrap="square" lIns="0" tIns="0" rIns="0" bIns="0" rtlCol="0"/>
          <a:lstStyle/>
          <a:p>
            <a:endParaRPr dirty="0"/>
          </a:p>
        </p:txBody>
      </p:sp>
      <p:sp>
        <p:nvSpPr>
          <p:cNvPr id="9" name="Rectangle 8">
            <a:extLst>
              <a:ext uri="{FF2B5EF4-FFF2-40B4-BE49-F238E27FC236}">
                <a16:creationId xmlns:a16="http://schemas.microsoft.com/office/drawing/2014/main" id="{BE680B0A-0EC2-4DCC-8059-F4C5114C0E3A}"/>
              </a:ext>
            </a:extLst>
          </p:cNvPr>
          <p:cNvSpPr/>
          <p:nvPr/>
        </p:nvSpPr>
        <p:spPr>
          <a:xfrm>
            <a:off x="1656358" y="2672775"/>
            <a:ext cx="5201641" cy="584775"/>
          </a:xfrm>
          <a:prstGeom prst="rect">
            <a:avLst/>
          </a:prstGeom>
        </p:spPr>
        <p:txBody>
          <a:bodyPr wrap="square">
            <a:spAutoFit/>
          </a:bodyPr>
          <a:lstStyle/>
          <a:p>
            <a:r>
              <a:rPr lang="en-AU" sz="3200" dirty="0">
                <a:solidFill>
                  <a:schemeClr val="accent3"/>
                </a:solidFill>
                <a:latin typeface="Calibri" panose="020F0502020204030204" pitchFamily="34" charset="0"/>
              </a:rPr>
              <a:t>1. Reporting of proportions </a:t>
            </a:r>
          </a:p>
        </p:txBody>
      </p:sp>
      <p:sp>
        <p:nvSpPr>
          <p:cNvPr id="10" name="Rectangle 9">
            <a:extLst>
              <a:ext uri="{FF2B5EF4-FFF2-40B4-BE49-F238E27FC236}">
                <a16:creationId xmlns:a16="http://schemas.microsoft.com/office/drawing/2014/main" id="{38B45788-0C2F-4CA9-BE5A-2B52104C8560}"/>
              </a:ext>
            </a:extLst>
          </p:cNvPr>
          <p:cNvSpPr/>
          <p:nvPr/>
        </p:nvSpPr>
        <p:spPr>
          <a:xfrm>
            <a:off x="1656359" y="3587175"/>
            <a:ext cx="3677641" cy="584775"/>
          </a:xfrm>
          <a:prstGeom prst="rect">
            <a:avLst/>
          </a:prstGeom>
        </p:spPr>
        <p:txBody>
          <a:bodyPr wrap="square">
            <a:spAutoFit/>
          </a:bodyPr>
          <a:lstStyle/>
          <a:p>
            <a:r>
              <a:rPr lang="en-AU" sz="3200" dirty="0">
                <a:latin typeface="Calibri" panose="020F0502020204030204" pitchFamily="34" charset="0"/>
              </a:rPr>
              <a:t>2. Double counting</a:t>
            </a:r>
          </a:p>
        </p:txBody>
      </p:sp>
    </p:spTree>
    <p:extLst>
      <p:ext uri="{BB962C8B-B14F-4D97-AF65-F5344CB8AC3E}">
        <p14:creationId xmlns:p14="http://schemas.microsoft.com/office/powerpoint/2010/main" val="4199621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7D092D-CF63-4262-9F23-A82AFD2A1DB2}"/>
              </a:ext>
            </a:extLst>
          </p:cNvPr>
          <p:cNvSpPr/>
          <p:nvPr/>
        </p:nvSpPr>
        <p:spPr>
          <a:xfrm>
            <a:off x="261825" y="285750"/>
            <a:ext cx="8610600" cy="461665"/>
          </a:xfrm>
          <a:prstGeom prst="rect">
            <a:avLst/>
          </a:prstGeom>
        </p:spPr>
        <p:txBody>
          <a:bodyPr wrap="square">
            <a:spAutoFit/>
          </a:bodyPr>
          <a:lstStyle/>
          <a:p>
            <a:r>
              <a:rPr lang="en-AU" sz="2300" i="1" dirty="0">
                <a:latin typeface="Calibri" panose="020F0502020204030204" pitchFamily="34" charset="0"/>
              </a:rPr>
              <a:t>Table 3: Overall proportion of members who were alleged perpetra</a:t>
            </a:r>
            <a:r>
              <a:rPr lang="en-AU" sz="2400" i="1" dirty="0">
                <a:latin typeface="Calibri" panose="020F0502020204030204" pitchFamily="34" charset="0"/>
              </a:rPr>
              <a:t>tors  </a:t>
            </a:r>
            <a:endParaRPr lang="en-AU" sz="2400" dirty="0">
              <a:latin typeface="Calibri" panose="020F0502020204030204" pitchFamily="34" charset="0"/>
            </a:endParaRPr>
          </a:p>
        </p:txBody>
      </p:sp>
      <p:graphicFrame>
        <p:nvGraphicFramePr>
          <p:cNvPr id="6" name="Table 5">
            <a:extLst>
              <a:ext uri="{FF2B5EF4-FFF2-40B4-BE49-F238E27FC236}">
                <a16:creationId xmlns:a16="http://schemas.microsoft.com/office/drawing/2014/main" id="{0A36DB6A-39A5-47FA-BC8F-121DB6AF4D1D}"/>
              </a:ext>
            </a:extLst>
          </p:cNvPr>
          <p:cNvGraphicFramePr>
            <a:graphicFrameLocks noGrp="1"/>
          </p:cNvGraphicFramePr>
          <p:nvPr>
            <p:extLst/>
          </p:nvPr>
        </p:nvGraphicFramePr>
        <p:xfrm>
          <a:off x="1143000" y="1048902"/>
          <a:ext cx="6629400" cy="3808848"/>
        </p:xfrm>
        <a:graphic>
          <a:graphicData uri="http://schemas.openxmlformats.org/drawingml/2006/table">
            <a:tbl>
              <a:tblPr firstRow="1" firstCol="1" lastRow="1" lastCol="1" bandRow="1" bandCol="1">
                <a:tableStyleId>{073A0DAA-6AF3-43AB-8588-CEC1D06C72B9}</a:tableStyleId>
              </a:tblPr>
              <a:tblGrid>
                <a:gridCol w="5168864">
                  <a:extLst>
                    <a:ext uri="{9D8B030D-6E8A-4147-A177-3AD203B41FA5}">
                      <a16:colId xmlns:a16="http://schemas.microsoft.com/office/drawing/2014/main" val="1566595032"/>
                    </a:ext>
                  </a:extLst>
                </a:gridCol>
                <a:gridCol w="1460536">
                  <a:extLst>
                    <a:ext uri="{9D8B030D-6E8A-4147-A177-3AD203B41FA5}">
                      <a16:colId xmlns:a16="http://schemas.microsoft.com/office/drawing/2014/main" val="2080485021"/>
                    </a:ext>
                  </a:extLst>
                </a:gridCol>
              </a:tblGrid>
              <a:tr h="701373">
                <a:tc>
                  <a:txBody>
                    <a:bodyPr/>
                    <a:lstStyle/>
                    <a:p>
                      <a:pPr marL="68580">
                        <a:spcBef>
                          <a:spcPts val="5"/>
                        </a:spcBef>
                        <a:spcAft>
                          <a:spcPts val="0"/>
                        </a:spcAft>
                      </a:pPr>
                      <a:r>
                        <a:rPr lang="en-US" sz="1800" dirty="0">
                          <a:effectLst/>
                        </a:rPr>
                        <a:t>Religious institute – weighted</a:t>
                      </a:r>
                      <a:r>
                        <a:rPr lang="en-US" sz="1800" spc="-70" dirty="0">
                          <a:effectLst/>
                        </a:rPr>
                        <a:t> </a:t>
                      </a:r>
                      <a:r>
                        <a:rPr lang="en-US" sz="1800" dirty="0">
                          <a:effectLst/>
                        </a:rPr>
                        <a:t>average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5405" algn="ctr">
                        <a:lnSpc>
                          <a:spcPts val="1325"/>
                        </a:lnSpc>
                        <a:spcAft>
                          <a:spcPts val="0"/>
                        </a:spcAft>
                      </a:pPr>
                      <a:r>
                        <a:rPr lang="en-US" sz="1800" dirty="0">
                          <a:effectLst/>
                        </a:rPr>
                        <a:t>Percent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46720739"/>
                  </a:ext>
                </a:extLst>
              </a:tr>
              <a:tr h="568243">
                <a:tc>
                  <a:txBody>
                    <a:bodyPr/>
                    <a:lstStyle/>
                    <a:p>
                      <a:pPr marL="68580">
                        <a:spcBef>
                          <a:spcPts val="20"/>
                        </a:spcBef>
                        <a:spcAft>
                          <a:spcPts val="0"/>
                        </a:spcAft>
                      </a:pPr>
                      <a:r>
                        <a:rPr lang="en-US" sz="1800" dirty="0">
                          <a:effectLst/>
                        </a:rPr>
                        <a:t>Dominican</a:t>
                      </a:r>
                      <a:r>
                        <a:rPr lang="en-US" sz="1800" spc="-35" dirty="0">
                          <a:effectLst/>
                        </a:rPr>
                        <a:t> </a:t>
                      </a:r>
                      <a:r>
                        <a:rPr lang="en-US" sz="1800" dirty="0">
                          <a:effectLst/>
                        </a:rPr>
                        <a:t>Friars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5405" algn="ctr">
                        <a:lnSpc>
                          <a:spcPts val="1340"/>
                        </a:lnSpc>
                        <a:spcAft>
                          <a:spcPts val="0"/>
                        </a:spcAft>
                      </a:pPr>
                      <a:r>
                        <a:rPr lang="en-US" sz="1800" dirty="0">
                          <a:effectLst/>
                        </a:rPr>
                        <a:t>2.1%</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463235343"/>
                  </a:ext>
                </a:extLst>
              </a:tr>
              <a:tr h="568243">
                <a:tc>
                  <a:txBody>
                    <a:bodyPr/>
                    <a:lstStyle/>
                    <a:p>
                      <a:pPr marL="68580">
                        <a:spcBef>
                          <a:spcPts val="20"/>
                        </a:spcBef>
                        <a:spcAft>
                          <a:spcPts val="0"/>
                        </a:spcAft>
                      </a:pPr>
                      <a:r>
                        <a:rPr lang="en-US" sz="1800" dirty="0">
                          <a:effectLst/>
                        </a:rPr>
                        <a:t>Franciscan</a:t>
                      </a:r>
                      <a:r>
                        <a:rPr lang="en-US" sz="1800" spc="-40" dirty="0">
                          <a:effectLst/>
                        </a:rPr>
                        <a:t> </a:t>
                      </a:r>
                      <a:r>
                        <a:rPr lang="en-US" sz="1800" dirty="0">
                          <a:effectLst/>
                        </a:rPr>
                        <a:t>Friars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5405" algn="ctr">
                        <a:lnSpc>
                          <a:spcPts val="1325"/>
                        </a:lnSpc>
                        <a:spcAft>
                          <a:spcPts val="0"/>
                        </a:spcAft>
                      </a:pPr>
                      <a:r>
                        <a:rPr lang="en-US" sz="1800" dirty="0">
                          <a:effectLst/>
                        </a:rPr>
                        <a:t>4.7%</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328624674"/>
                  </a:ext>
                </a:extLst>
              </a:tr>
              <a:tr h="568243">
                <a:tc>
                  <a:txBody>
                    <a:bodyPr/>
                    <a:lstStyle/>
                    <a:p>
                      <a:pPr marL="68580">
                        <a:spcBef>
                          <a:spcPts val="5"/>
                        </a:spcBef>
                        <a:spcAft>
                          <a:spcPts val="0"/>
                        </a:spcAft>
                      </a:pPr>
                      <a:r>
                        <a:rPr lang="en-US" sz="1800" dirty="0">
                          <a:effectLst/>
                        </a:rPr>
                        <a:t>Jesuits - Society of</a:t>
                      </a:r>
                      <a:r>
                        <a:rPr lang="en-US" sz="1800" spc="-20" dirty="0">
                          <a:effectLst/>
                        </a:rPr>
                        <a:t> </a:t>
                      </a:r>
                      <a:r>
                        <a:rPr lang="en-US" sz="1800" dirty="0">
                          <a:effectLst/>
                        </a:rPr>
                        <a:t>Jesus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5405" algn="ctr">
                        <a:lnSpc>
                          <a:spcPts val="1325"/>
                        </a:lnSpc>
                        <a:spcAft>
                          <a:spcPts val="0"/>
                        </a:spcAft>
                      </a:pPr>
                      <a:r>
                        <a:rPr lang="en-US" sz="1800" dirty="0">
                          <a:effectLst/>
                        </a:rPr>
                        <a:t>5.7%</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496685407"/>
                  </a:ext>
                </a:extLst>
              </a:tr>
              <a:tr h="701373">
                <a:tc>
                  <a:txBody>
                    <a:bodyPr/>
                    <a:lstStyle/>
                    <a:p>
                      <a:pPr marL="68580">
                        <a:spcBef>
                          <a:spcPts val="5"/>
                        </a:spcBef>
                        <a:spcAft>
                          <a:spcPts val="0"/>
                        </a:spcAft>
                      </a:pPr>
                      <a:r>
                        <a:rPr lang="en-US" sz="1800" dirty="0">
                          <a:effectLst/>
                        </a:rPr>
                        <a:t>Marist Fathers - Society of</a:t>
                      </a:r>
                      <a:r>
                        <a:rPr lang="en-US" sz="1800" spc="-60" dirty="0">
                          <a:effectLst/>
                        </a:rPr>
                        <a:t> </a:t>
                      </a:r>
                      <a:r>
                        <a:rPr lang="en-US" sz="1800" dirty="0">
                          <a:effectLst/>
                        </a:rPr>
                        <a:t>Mary</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5405" algn="ctr">
                        <a:lnSpc>
                          <a:spcPts val="1325"/>
                        </a:lnSpc>
                        <a:spcAft>
                          <a:spcPts val="0"/>
                        </a:spcAft>
                      </a:pPr>
                      <a:r>
                        <a:rPr lang="en-US" sz="1800" dirty="0">
                          <a:effectLst/>
                        </a:rPr>
                        <a:t>13.9%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17906574"/>
                  </a:ext>
                </a:extLst>
              </a:tr>
              <a:tr h="701373">
                <a:tc>
                  <a:txBody>
                    <a:bodyPr/>
                    <a:lstStyle/>
                    <a:p>
                      <a:pPr marL="68580">
                        <a:spcBef>
                          <a:spcPts val="5"/>
                        </a:spcBef>
                        <a:spcAft>
                          <a:spcPts val="0"/>
                        </a:spcAft>
                      </a:pPr>
                      <a:r>
                        <a:rPr lang="en-US" sz="1800" dirty="0">
                          <a:effectLst/>
                        </a:rPr>
                        <a:t>Missionaries of the Sacred</a:t>
                      </a:r>
                      <a:r>
                        <a:rPr lang="en-US" sz="1800" spc="-65" dirty="0">
                          <a:effectLst/>
                        </a:rPr>
                        <a:t> </a:t>
                      </a:r>
                      <a:r>
                        <a:rPr lang="en-US" sz="1800" dirty="0">
                          <a:effectLst/>
                        </a:rPr>
                        <a:t>Heart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5405" algn="ctr">
                        <a:lnSpc>
                          <a:spcPts val="1325"/>
                        </a:lnSpc>
                        <a:spcAft>
                          <a:spcPts val="0"/>
                        </a:spcAft>
                      </a:pPr>
                      <a:r>
                        <a:rPr lang="en-US" sz="1800" dirty="0">
                          <a:effectLst/>
                        </a:rPr>
                        <a:t>5.3%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489807292"/>
                  </a:ext>
                </a:extLst>
              </a:tr>
            </a:tbl>
          </a:graphicData>
        </a:graphic>
      </p:graphicFrame>
    </p:spTree>
    <p:extLst>
      <p:ext uri="{BB962C8B-B14F-4D97-AF65-F5344CB8AC3E}">
        <p14:creationId xmlns:p14="http://schemas.microsoft.com/office/powerpoint/2010/main" val="1719649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7D092D-CF63-4262-9F23-A82AFD2A1DB2}"/>
              </a:ext>
            </a:extLst>
          </p:cNvPr>
          <p:cNvSpPr/>
          <p:nvPr/>
        </p:nvSpPr>
        <p:spPr>
          <a:xfrm>
            <a:off x="261825" y="285750"/>
            <a:ext cx="8610600" cy="461665"/>
          </a:xfrm>
          <a:prstGeom prst="rect">
            <a:avLst/>
          </a:prstGeom>
        </p:spPr>
        <p:txBody>
          <a:bodyPr wrap="square">
            <a:spAutoFit/>
          </a:bodyPr>
          <a:lstStyle/>
          <a:p>
            <a:r>
              <a:rPr lang="en-AU" sz="2300" i="1" dirty="0">
                <a:latin typeface="Calibri" panose="020F0502020204030204" pitchFamily="34" charset="0"/>
              </a:rPr>
              <a:t>Table 3: Overall proportion of members who were alleged perpetra</a:t>
            </a:r>
            <a:r>
              <a:rPr lang="en-AU" sz="2400" i="1" dirty="0">
                <a:latin typeface="Calibri" panose="020F0502020204030204" pitchFamily="34" charset="0"/>
              </a:rPr>
              <a:t>tors  </a:t>
            </a:r>
            <a:endParaRPr lang="en-AU" sz="2400" dirty="0">
              <a:latin typeface="Calibri" panose="020F0502020204030204" pitchFamily="34" charset="0"/>
            </a:endParaRPr>
          </a:p>
        </p:txBody>
      </p:sp>
      <p:graphicFrame>
        <p:nvGraphicFramePr>
          <p:cNvPr id="6" name="Table 5">
            <a:extLst>
              <a:ext uri="{FF2B5EF4-FFF2-40B4-BE49-F238E27FC236}">
                <a16:creationId xmlns:a16="http://schemas.microsoft.com/office/drawing/2014/main" id="{0A36DB6A-39A5-47FA-BC8F-121DB6AF4D1D}"/>
              </a:ext>
            </a:extLst>
          </p:cNvPr>
          <p:cNvGraphicFramePr>
            <a:graphicFrameLocks noGrp="1"/>
          </p:cNvGraphicFramePr>
          <p:nvPr>
            <p:extLst>
              <p:ext uri="{D42A27DB-BD31-4B8C-83A1-F6EECF244321}">
                <p14:modId xmlns:p14="http://schemas.microsoft.com/office/powerpoint/2010/main" val="3266750181"/>
              </p:ext>
            </p:extLst>
          </p:nvPr>
        </p:nvGraphicFramePr>
        <p:xfrm>
          <a:off x="1143000" y="1048902"/>
          <a:ext cx="6629400" cy="3808848"/>
        </p:xfrm>
        <a:graphic>
          <a:graphicData uri="http://schemas.openxmlformats.org/drawingml/2006/table">
            <a:tbl>
              <a:tblPr firstRow="1" firstCol="1" lastRow="1" lastCol="1" bandRow="1" bandCol="1">
                <a:tableStyleId>{073A0DAA-6AF3-43AB-8588-CEC1D06C72B9}</a:tableStyleId>
              </a:tblPr>
              <a:tblGrid>
                <a:gridCol w="5168864">
                  <a:extLst>
                    <a:ext uri="{9D8B030D-6E8A-4147-A177-3AD203B41FA5}">
                      <a16:colId xmlns:a16="http://schemas.microsoft.com/office/drawing/2014/main" val="1566595032"/>
                    </a:ext>
                  </a:extLst>
                </a:gridCol>
                <a:gridCol w="1460536">
                  <a:extLst>
                    <a:ext uri="{9D8B030D-6E8A-4147-A177-3AD203B41FA5}">
                      <a16:colId xmlns:a16="http://schemas.microsoft.com/office/drawing/2014/main" val="2080485021"/>
                    </a:ext>
                  </a:extLst>
                </a:gridCol>
              </a:tblGrid>
              <a:tr h="701373">
                <a:tc>
                  <a:txBody>
                    <a:bodyPr/>
                    <a:lstStyle/>
                    <a:p>
                      <a:pPr marL="68580">
                        <a:spcBef>
                          <a:spcPts val="5"/>
                        </a:spcBef>
                        <a:spcAft>
                          <a:spcPts val="0"/>
                        </a:spcAft>
                      </a:pPr>
                      <a:r>
                        <a:rPr lang="en-US" sz="1800" dirty="0">
                          <a:effectLst/>
                        </a:rPr>
                        <a:t>Religious institute – weighted</a:t>
                      </a:r>
                      <a:r>
                        <a:rPr lang="en-US" sz="1800" spc="-70" dirty="0">
                          <a:effectLst/>
                        </a:rPr>
                        <a:t> </a:t>
                      </a:r>
                      <a:r>
                        <a:rPr lang="en-US" sz="1800" dirty="0">
                          <a:effectLst/>
                        </a:rPr>
                        <a:t>average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5405" algn="ctr">
                        <a:lnSpc>
                          <a:spcPts val="1325"/>
                        </a:lnSpc>
                        <a:spcAft>
                          <a:spcPts val="0"/>
                        </a:spcAft>
                      </a:pPr>
                      <a:r>
                        <a:rPr lang="en-US" sz="1800" dirty="0">
                          <a:effectLst/>
                        </a:rPr>
                        <a:t>Percent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46720739"/>
                  </a:ext>
                </a:extLst>
              </a:tr>
              <a:tr h="568243">
                <a:tc>
                  <a:txBody>
                    <a:bodyPr/>
                    <a:lstStyle/>
                    <a:p>
                      <a:pPr marL="68580">
                        <a:spcBef>
                          <a:spcPts val="20"/>
                        </a:spcBef>
                        <a:spcAft>
                          <a:spcPts val="0"/>
                        </a:spcAft>
                      </a:pPr>
                      <a:r>
                        <a:rPr lang="en-US" sz="1800" dirty="0">
                          <a:effectLst/>
                        </a:rPr>
                        <a:t>Dominican</a:t>
                      </a:r>
                      <a:r>
                        <a:rPr lang="en-US" sz="1800" spc="-35" dirty="0">
                          <a:effectLst/>
                        </a:rPr>
                        <a:t> </a:t>
                      </a:r>
                      <a:r>
                        <a:rPr lang="en-US" sz="1800" dirty="0">
                          <a:effectLst/>
                        </a:rPr>
                        <a:t>Friars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5405" algn="ctr">
                        <a:lnSpc>
                          <a:spcPts val="1340"/>
                        </a:lnSpc>
                        <a:spcAft>
                          <a:spcPts val="0"/>
                        </a:spcAft>
                      </a:pPr>
                      <a:r>
                        <a:rPr lang="en-US" sz="1800" dirty="0">
                          <a:effectLst/>
                        </a:rPr>
                        <a:t>2.1%</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463235343"/>
                  </a:ext>
                </a:extLst>
              </a:tr>
              <a:tr h="568243">
                <a:tc>
                  <a:txBody>
                    <a:bodyPr/>
                    <a:lstStyle/>
                    <a:p>
                      <a:pPr marL="68580">
                        <a:spcBef>
                          <a:spcPts val="20"/>
                        </a:spcBef>
                        <a:spcAft>
                          <a:spcPts val="0"/>
                        </a:spcAft>
                      </a:pPr>
                      <a:r>
                        <a:rPr lang="en-US" sz="1800" dirty="0">
                          <a:effectLst/>
                        </a:rPr>
                        <a:t>Franciscan</a:t>
                      </a:r>
                      <a:r>
                        <a:rPr lang="en-US" sz="1800" spc="-40" dirty="0">
                          <a:effectLst/>
                        </a:rPr>
                        <a:t> </a:t>
                      </a:r>
                      <a:r>
                        <a:rPr lang="en-US" sz="1800" dirty="0">
                          <a:effectLst/>
                        </a:rPr>
                        <a:t>Friars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5405" algn="ctr">
                        <a:lnSpc>
                          <a:spcPts val="1325"/>
                        </a:lnSpc>
                        <a:spcAft>
                          <a:spcPts val="0"/>
                        </a:spcAft>
                      </a:pPr>
                      <a:r>
                        <a:rPr lang="en-US" sz="1800" dirty="0">
                          <a:effectLst/>
                        </a:rPr>
                        <a:t>4.7%</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328624674"/>
                  </a:ext>
                </a:extLst>
              </a:tr>
              <a:tr h="568243">
                <a:tc>
                  <a:txBody>
                    <a:bodyPr/>
                    <a:lstStyle/>
                    <a:p>
                      <a:pPr marL="68580">
                        <a:spcBef>
                          <a:spcPts val="5"/>
                        </a:spcBef>
                        <a:spcAft>
                          <a:spcPts val="0"/>
                        </a:spcAft>
                      </a:pPr>
                      <a:r>
                        <a:rPr lang="en-US" sz="1800" dirty="0">
                          <a:effectLst/>
                        </a:rPr>
                        <a:t>Jesuits - Society of</a:t>
                      </a:r>
                      <a:r>
                        <a:rPr lang="en-US" sz="1800" spc="-20" dirty="0">
                          <a:effectLst/>
                        </a:rPr>
                        <a:t> </a:t>
                      </a:r>
                      <a:r>
                        <a:rPr lang="en-US" sz="1800" dirty="0">
                          <a:effectLst/>
                        </a:rPr>
                        <a:t>Jesus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5405" algn="ctr">
                        <a:lnSpc>
                          <a:spcPts val="1325"/>
                        </a:lnSpc>
                        <a:spcAft>
                          <a:spcPts val="0"/>
                        </a:spcAft>
                      </a:pPr>
                      <a:r>
                        <a:rPr lang="en-US" sz="1800" dirty="0">
                          <a:effectLst/>
                        </a:rPr>
                        <a:t>5.7%</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496685407"/>
                  </a:ext>
                </a:extLst>
              </a:tr>
              <a:tr h="701373">
                <a:tc>
                  <a:txBody>
                    <a:bodyPr/>
                    <a:lstStyle/>
                    <a:p>
                      <a:pPr marL="68580">
                        <a:spcBef>
                          <a:spcPts val="5"/>
                        </a:spcBef>
                        <a:spcAft>
                          <a:spcPts val="0"/>
                        </a:spcAft>
                      </a:pPr>
                      <a:r>
                        <a:rPr lang="en-US" sz="1800" dirty="0">
                          <a:effectLst/>
                        </a:rPr>
                        <a:t>Marist Fathers - Society of</a:t>
                      </a:r>
                      <a:r>
                        <a:rPr lang="en-US" sz="1800" spc="-60" dirty="0">
                          <a:effectLst/>
                        </a:rPr>
                        <a:t> </a:t>
                      </a:r>
                      <a:r>
                        <a:rPr lang="en-US" sz="1800" dirty="0">
                          <a:effectLst/>
                        </a:rPr>
                        <a:t>Mary</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5405" algn="ctr">
                        <a:lnSpc>
                          <a:spcPts val="1325"/>
                        </a:lnSpc>
                        <a:spcAft>
                          <a:spcPts val="0"/>
                        </a:spcAft>
                      </a:pPr>
                      <a:r>
                        <a:rPr lang="en-US" sz="1800" dirty="0">
                          <a:effectLst/>
                        </a:rPr>
                        <a:t>13.9%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17906574"/>
                  </a:ext>
                </a:extLst>
              </a:tr>
              <a:tr h="701373">
                <a:tc>
                  <a:txBody>
                    <a:bodyPr/>
                    <a:lstStyle/>
                    <a:p>
                      <a:pPr marL="68580">
                        <a:spcBef>
                          <a:spcPts val="5"/>
                        </a:spcBef>
                        <a:spcAft>
                          <a:spcPts val="0"/>
                        </a:spcAft>
                      </a:pPr>
                      <a:r>
                        <a:rPr lang="en-US" sz="1800" dirty="0">
                          <a:effectLst/>
                        </a:rPr>
                        <a:t>Missionaries of the Sacred</a:t>
                      </a:r>
                      <a:r>
                        <a:rPr lang="en-US" sz="1800" spc="-65" dirty="0">
                          <a:effectLst/>
                        </a:rPr>
                        <a:t> </a:t>
                      </a:r>
                      <a:r>
                        <a:rPr lang="en-US" sz="1800" dirty="0">
                          <a:effectLst/>
                        </a:rPr>
                        <a:t>Heart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5405" algn="ctr">
                        <a:lnSpc>
                          <a:spcPts val="1325"/>
                        </a:lnSpc>
                        <a:spcAft>
                          <a:spcPts val="0"/>
                        </a:spcAft>
                      </a:pPr>
                      <a:r>
                        <a:rPr lang="en-US" sz="1800" dirty="0">
                          <a:effectLst/>
                        </a:rPr>
                        <a:t>5.3%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489807292"/>
                  </a:ext>
                </a:extLst>
              </a:tr>
            </a:tbl>
          </a:graphicData>
        </a:graphic>
      </p:graphicFrame>
      <p:sp>
        <p:nvSpPr>
          <p:cNvPr id="4" name="Oval 3">
            <a:extLst>
              <a:ext uri="{FF2B5EF4-FFF2-40B4-BE49-F238E27FC236}">
                <a16:creationId xmlns:a16="http://schemas.microsoft.com/office/drawing/2014/main" id="{E2D45E48-1625-4616-9383-EC653FF8C11A}"/>
              </a:ext>
            </a:extLst>
          </p:cNvPr>
          <p:cNvSpPr/>
          <p:nvPr/>
        </p:nvSpPr>
        <p:spPr>
          <a:xfrm>
            <a:off x="6553200" y="2943626"/>
            <a:ext cx="990600" cy="381000"/>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717612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7D092D-CF63-4262-9F23-A82AFD2A1DB2}"/>
              </a:ext>
            </a:extLst>
          </p:cNvPr>
          <p:cNvSpPr/>
          <p:nvPr/>
        </p:nvSpPr>
        <p:spPr>
          <a:xfrm>
            <a:off x="1685190" y="1657350"/>
            <a:ext cx="5858609" cy="954107"/>
          </a:xfrm>
          <a:prstGeom prst="rect">
            <a:avLst/>
          </a:prstGeom>
        </p:spPr>
        <p:txBody>
          <a:bodyPr wrap="square">
            <a:spAutoFit/>
          </a:bodyPr>
          <a:lstStyle/>
          <a:p>
            <a:r>
              <a:rPr lang="en-AU" sz="2800" dirty="0">
                <a:latin typeface="Calibri" panose="020F0502020204030204" pitchFamily="34" charset="0"/>
              </a:rPr>
              <a:t>“. . . . calculation of the proportion who were alleged perpetrators” </a:t>
            </a:r>
          </a:p>
        </p:txBody>
      </p:sp>
      <p:sp>
        <p:nvSpPr>
          <p:cNvPr id="5" name="object 6">
            <a:extLst>
              <a:ext uri="{FF2B5EF4-FFF2-40B4-BE49-F238E27FC236}">
                <a16:creationId xmlns:a16="http://schemas.microsoft.com/office/drawing/2014/main" id="{E01399FA-03F1-4625-94AC-CE5BB10E4A42}"/>
              </a:ext>
            </a:extLst>
          </p:cNvPr>
          <p:cNvSpPr/>
          <p:nvPr/>
        </p:nvSpPr>
        <p:spPr>
          <a:xfrm>
            <a:off x="773720" y="514350"/>
            <a:ext cx="1143000" cy="685800"/>
          </a:xfrm>
          <a:prstGeom prst="rect">
            <a:avLst/>
          </a:prstGeom>
          <a:blipFill>
            <a:blip r:embed="rId2" cstate="print"/>
            <a:stretch>
              <a:fillRect/>
            </a:stretch>
          </a:blipFill>
        </p:spPr>
        <p:txBody>
          <a:bodyPr wrap="square" lIns="0" tIns="0" rIns="0" bIns="0" rtlCol="0"/>
          <a:lstStyle/>
          <a:p>
            <a:endParaRPr dirty="0"/>
          </a:p>
        </p:txBody>
      </p:sp>
      <p:sp>
        <p:nvSpPr>
          <p:cNvPr id="8" name="object 5">
            <a:extLst>
              <a:ext uri="{FF2B5EF4-FFF2-40B4-BE49-F238E27FC236}">
                <a16:creationId xmlns:a16="http://schemas.microsoft.com/office/drawing/2014/main" id="{09DF783C-088A-48B7-8A0D-FEFEF4D1579C}"/>
              </a:ext>
            </a:extLst>
          </p:cNvPr>
          <p:cNvSpPr/>
          <p:nvPr/>
        </p:nvSpPr>
        <p:spPr>
          <a:xfrm>
            <a:off x="2154691" y="514350"/>
            <a:ext cx="2826643" cy="679152"/>
          </a:xfrm>
          <a:prstGeom prst="rect">
            <a:avLst/>
          </a:prstGeom>
          <a:blipFill>
            <a:blip r:embed="rId3" cstate="print"/>
            <a:stretch>
              <a:fillRect/>
            </a:stretch>
          </a:blipFill>
        </p:spPr>
        <p:txBody>
          <a:bodyPr wrap="square" lIns="0" tIns="0" rIns="0" bIns="0" rtlCol="0"/>
          <a:lstStyle/>
          <a:p>
            <a:endParaRPr dirty="0"/>
          </a:p>
        </p:txBody>
      </p:sp>
      <p:sp>
        <p:nvSpPr>
          <p:cNvPr id="9" name="Rectangle 8">
            <a:extLst>
              <a:ext uri="{FF2B5EF4-FFF2-40B4-BE49-F238E27FC236}">
                <a16:creationId xmlns:a16="http://schemas.microsoft.com/office/drawing/2014/main" id="{BE680B0A-0EC2-4DCC-8059-F4C5114C0E3A}"/>
              </a:ext>
            </a:extLst>
          </p:cNvPr>
          <p:cNvSpPr/>
          <p:nvPr/>
        </p:nvSpPr>
        <p:spPr>
          <a:xfrm>
            <a:off x="1680562" y="3014294"/>
            <a:ext cx="4872637" cy="523220"/>
          </a:xfrm>
          <a:prstGeom prst="rect">
            <a:avLst/>
          </a:prstGeom>
        </p:spPr>
        <p:txBody>
          <a:bodyPr wrap="square">
            <a:spAutoFit/>
          </a:bodyPr>
          <a:lstStyle/>
          <a:p>
            <a:r>
              <a:rPr lang="en-AU" sz="2800" dirty="0">
                <a:latin typeface="Calibri" panose="020F0502020204030204" pitchFamily="34" charset="0"/>
              </a:rPr>
              <a:t>453 Jesuit priests in 1950–2010 </a:t>
            </a:r>
          </a:p>
        </p:txBody>
      </p:sp>
      <p:sp>
        <p:nvSpPr>
          <p:cNvPr id="10" name="Rectangle 9">
            <a:extLst>
              <a:ext uri="{FF2B5EF4-FFF2-40B4-BE49-F238E27FC236}">
                <a16:creationId xmlns:a16="http://schemas.microsoft.com/office/drawing/2014/main" id="{38B45788-0C2F-4CA9-BE5A-2B52104C8560}"/>
              </a:ext>
            </a:extLst>
          </p:cNvPr>
          <p:cNvSpPr/>
          <p:nvPr/>
        </p:nvSpPr>
        <p:spPr>
          <a:xfrm>
            <a:off x="1676400" y="3953530"/>
            <a:ext cx="4267200" cy="523220"/>
          </a:xfrm>
          <a:prstGeom prst="rect">
            <a:avLst/>
          </a:prstGeom>
        </p:spPr>
        <p:txBody>
          <a:bodyPr wrap="square">
            <a:spAutoFit/>
          </a:bodyPr>
          <a:lstStyle/>
          <a:p>
            <a:r>
              <a:rPr lang="en-AU" sz="2800" dirty="0">
                <a:latin typeface="Calibri" panose="020F0502020204030204" pitchFamily="34" charset="0"/>
              </a:rPr>
              <a:t>5.7%  =  . . . out of 453 </a:t>
            </a:r>
            <a:r>
              <a:rPr lang="en-AU" sz="2800" dirty="0">
                <a:solidFill>
                  <a:srgbClr val="FFFF00"/>
                </a:solidFill>
                <a:latin typeface="Calibri" panose="020F0502020204030204" pitchFamily="34" charset="0"/>
              </a:rPr>
              <a:t>?</a:t>
            </a:r>
            <a:r>
              <a:rPr lang="en-AU" sz="2800" dirty="0">
                <a:latin typeface="Calibri" panose="020F0502020204030204" pitchFamily="34" charset="0"/>
              </a:rPr>
              <a:t> </a:t>
            </a:r>
          </a:p>
        </p:txBody>
      </p:sp>
    </p:spTree>
    <p:extLst>
      <p:ext uri="{BB962C8B-B14F-4D97-AF65-F5344CB8AC3E}">
        <p14:creationId xmlns:p14="http://schemas.microsoft.com/office/powerpoint/2010/main" val="19799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7D092D-CF63-4262-9F23-A82AFD2A1DB2}"/>
              </a:ext>
            </a:extLst>
          </p:cNvPr>
          <p:cNvSpPr/>
          <p:nvPr/>
        </p:nvSpPr>
        <p:spPr>
          <a:xfrm>
            <a:off x="1685190" y="1657350"/>
            <a:ext cx="5858609" cy="954107"/>
          </a:xfrm>
          <a:prstGeom prst="rect">
            <a:avLst/>
          </a:prstGeom>
        </p:spPr>
        <p:txBody>
          <a:bodyPr wrap="square">
            <a:spAutoFit/>
          </a:bodyPr>
          <a:lstStyle/>
          <a:p>
            <a:r>
              <a:rPr lang="en-AU" sz="2800" dirty="0">
                <a:latin typeface="Calibri" panose="020F0502020204030204" pitchFamily="34" charset="0"/>
              </a:rPr>
              <a:t>“. . . . calculation of the proportion who were alleged perpetrators” </a:t>
            </a:r>
          </a:p>
        </p:txBody>
      </p:sp>
      <p:sp>
        <p:nvSpPr>
          <p:cNvPr id="5" name="object 6">
            <a:extLst>
              <a:ext uri="{FF2B5EF4-FFF2-40B4-BE49-F238E27FC236}">
                <a16:creationId xmlns:a16="http://schemas.microsoft.com/office/drawing/2014/main" id="{E01399FA-03F1-4625-94AC-CE5BB10E4A42}"/>
              </a:ext>
            </a:extLst>
          </p:cNvPr>
          <p:cNvSpPr/>
          <p:nvPr/>
        </p:nvSpPr>
        <p:spPr>
          <a:xfrm>
            <a:off x="773720" y="514350"/>
            <a:ext cx="1143000" cy="685800"/>
          </a:xfrm>
          <a:prstGeom prst="rect">
            <a:avLst/>
          </a:prstGeom>
          <a:blipFill>
            <a:blip r:embed="rId2" cstate="print"/>
            <a:stretch>
              <a:fillRect/>
            </a:stretch>
          </a:blipFill>
        </p:spPr>
        <p:txBody>
          <a:bodyPr wrap="square" lIns="0" tIns="0" rIns="0" bIns="0" rtlCol="0"/>
          <a:lstStyle/>
          <a:p>
            <a:endParaRPr dirty="0"/>
          </a:p>
        </p:txBody>
      </p:sp>
      <p:sp>
        <p:nvSpPr>
          <p:cNvPr id="8" name="object 5">
            <a:extLst>
              <a:ext uri="{FF2B5EF4-FFF2-40B4-BE49-F238E27FC236}">
                <a16:creationId xmlns:a16="http://schemas.microsoft.com/office/drawing/2014/main" id="{09DF783C-088A-48B7-8A0D-FEFEF4D1579C}"/>
              </a:ext>
            </a:extLst>
          </p:cNvPr>
          <p:cNvSpPr/>
          <p:nvPr/>
        </p:nvSpPr>
        <p:spPr>
          <a:xfrm>
            <a:off x="2154691" y="514350"/>
            <a:ext cx="2826643" cy="679152"/>
          </a:xfrm>
          <a:prstGeom prst="rect">
            <a:avLst/>
          </a:prstGeom>
          <a:blipFill>
            <a:blip r:embed="rId3" cstate="print"/>
            <a:stretch>
              <a:fillRect/>
            </a:stretch>
          </a:blipFill>
        </p:spPr>
        <p:txBody>
          <a:bodyPr wrap="square" lIns="0" tIns="0" rIns="0" bIns="0" rtlCol="0"/>
          <a:lstStyle/>
          <a:p>
            <a:endParaRPr dirty="0"/>
          </a:p>
        </p:txBody>
      </p:sp>
      <p:sp>
        <p:nvSpPr>
          <p:cNvPr id="9" name="Rectangle 8">
            <a:extLst>
              <a:ext uri="{FF2B5EF4-FFF2-40B4-BE49-F238E27FC236}">
                <a16:creationId xmlns:a16="http://schemas.microsoft.com/office/drawing/2014/main" id="{BE680B0A-0EC2-4DCC-8059-F4C5114C0E3A}"/>
              </a:ext>
            </a:extLst>
          </p:cNvPr>
          <p:cNvSpPr/>
          <p:nvPr/>
        </p:nvSpPr>
        <p:spPr>
          <a:xfrm>
            <a:off x="1680562" y="3014294"/>
            <a:ext cx="4872637" cy="523220"/>
          </a:xfrm>
          <a:prstGeom prst="rect">
            <a:avLst/>
          </a:prstGeom>
        </p:spPr>
        <p:txBody>
          <a:bodyPr wrap="square">
            <a:spAutoFit/>
          </a:bodyPr>
          <a:lstStyle/>
          <a:p>
            <a:r>
              <a:rPr lang="en-AU" sz="2800" dirty="0">
                <a:latin typeface="Calibri" panose="020F0502020204030204" pitchFamily="34" charset="0"/>
              </a:rPr>
              <a:t>453 Jesuit priests in 1950–2010 </a:t>
            </a:r>
          </a:p>
        </p:txBody>
      </p:sp>
      <p:sp>
        <p:nvSpPr>
          <p:cNvPr id="10" name="Rectangle 9">
            <a:extLst>
              <a:ext uri="{FF2B5EF4-FFF2-40B4-BE49-F238E27FC236}">
                <a16:creationId xmlns:a16="http://schemas.microsoft.com/office/drawing/2014/main" id="{38B45788-0C2F-4CA9-BE5A-2B52104C8560}"/>
              </a:ext>
            </a:extLst>
          </p:cNvPr>
          <p:cNvSpPr/>
          <p:nvPr/>
        </p:nvSpPr>
        <p:spPr>
          <a:xfrm>
            <a:off x="1676400" y="3953530"/>
            <a:ext cx="4267200" cy="523220"/>
          </a:xfrm>
          <a:prstGeom prst="rect">
            <a:avLst/>
          </a:prstGeom>
        </p:spPr>
        <p:txBody>
          <a:bodyPr wrap="square">
            <a:spAutoFit/>
          </a:bodyPr>
          <a:lstStyle/>
          <a:p>
            <a:r>
              <a:rPr lang="en-AU" sz="2800" dirty="0">
                <a:latin typeface="Calibri" panose="020F0502020204030204" pitchFamily="34" charset="0"/>
              </a:rPr>
              <a:t>5.7%  =  </a:t>
            </a:r>
            <a:r>
              <a:rPr lang="en-AU" sz="2800" dirty="0">
                <a:solidFill>
                  <a:srgbClr val="FFFF00"/>
                </a:solidFill>
                <a:latin typeface="Calibri" panose="020F0502020204030204" pitchFamily="34" charset="0"/>
              </a:rPr>
              <a:t>26</a:t>
            </a:r>
            <a:r>
              <a:rPr lang="en-AU" sz="2800" dirty="0">
                <a:latin typeface="Calibri" panose="020F0502020204030204" pitchFamily="34" charset="0"/>
              </a:rPr>
              <a:t>  out of 453 </a:t>
            </a:r>
            <a:r>
              <a:rPr lang="en-AU" sz="2800" dirty="0">
                <a:solidFill>
                  <a:srgbClr val="FFFF00"/>
                </a:solidFill>
                <a:latin typeface="Calibri" panose="020F0502020204030204" pitchFamily="34" charset="0"/>
              </a:rPr>
              <a:t>?</a:t>
            </a:r>
            <a:r>
              <a:rPr lang="en-AU" sz="2800" dirty="0">
                <a:latin typeface="Calibri" panose="020F0502020204030204" pitchFamily="34" charset="0"/>
              </a:rPr>
              <a:t> </a:t>
            </a:r>
          </a:p>
        </p:txBody>
      </p:sp>
    </p:spTree>
    <p:extLst>
      <p:ext uri="{BB962C8B-B14F-4D97-AF65-F5344CB8AC3E}">
        <p14:creationId xmlns:p14="http://schemas.microsoft.com/office/powerpoint/2010/main" val="4227706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7D092D-CF63-4262-9F23-A82AFD2A1DB2}"/>
              </a:ext>
            </a:extLst>
          </p:cNvPr>
          <p:cNvSpPr/>
          <p:nvPr/>
        </p:nvSpPr>
        <p:spPr>
          <a:xfrm>
            <a:off x="1685190" y="1657350"/>
            <a:ext cx="5858609" cy="954107"/>
          </a:xfrm>
          <a:prstGeom prst="rect">
            <a:avLst/>
          </a:prstGeom>
        </p:spPr>
        <p:txBody>
          <a:bodyPr wrap="square">
            <a:spAutoFit/>
          </a:bodyPr>
          <a:lstStyle/>
          <a:p>
            <a:r>
              <a:rPr lang="en-AU" sz="2800" dirty="0">
                <a:latin typeface="Calibri" panose="020F0502020204030204" pitchFamily="34" charset="0"/>
              </a:rPr>
              <a:t>“. . . . calculation of the proportion who were alleged perpetrators” </a:t>
            </a:r>
          </a:p>
        </p:txBody>
      </p:sp>
      <p:sp>
        <p:nvSpPr>
          <p:cNvPr id="5" name="object 6">
            <a:extLst>
              <a:ext uri="{FF2B5EF4-FFF2-40B4-BE49-F238E27FC236}">
                <a16:creationId xmlns:a16="http://schemas.microsoft.com/office/drawing/2014/main" id="{E01399FA-03F1-4625-94AC-CE5BB10E4A42}"/>
              </a:ext>
            </a:extLst>
          </p:cNvPr>
          <p:cNvSpPr/>
          <p:nvPr/>
        </p:nvSpPr>
        <p:spPr>
          <a:xfrm>
            <a:off x="773720" y="514350"/>
            <a:ext cx="1143000" cy="685800"/>
          </a:xfrm>
          <a:prstGeom prst="rect">
            <a:avLst/>
          </a:prstGeom>
          <a:blipFill>
            <a:blip r:embed="rId2" cstate="print"/>
            <a:stretch>
              <a:fillRect/>
            </a:stretch>
          </a:blipFill>
        </p:spPr>
        <p:txBody>
          <a:bodyPr wrap="square" lIns="0" tIns="0" rIns="0" bIns="0" rtlCol="0"/>
          <a:lstStyle/>
          <a:p>
            <a:endParaRPr dirty="0"/>
          </a:p>
        </p:txBody>
      </p:sp>
      <p:sp>
        <p:nvSpPr>
          <p:cNvPr id="8" name="object 5">
            <a:extLst>
              <a:ext uri="{FF2B5EF4-FFF2-40B4-BE49-F238E27FC236}">
                <a16:creationId xmlns:a16="http://schemas.microsoft.com/office/drawing/2014/main" id="{09DF783C-088A-48B7-8A0D-FEFEF4D1579C}"/>
              </a:ext>
            </a:extLst>
          </p:cNvPr>
          <p:cNvSpPr/>
          <p:nvPr/>
        </p:nvSpPr>
        <p:spPr>
          <a:xfrm>
            <a:off x="2154691" y="514350"/>
            <a:ext cx="2826643" cy="679152"/>
          </a:xfrm>
          <a:prstGeom prst="rect">
            <a:avLst/>
          </a:prstGeom>
          <a:blipFill>
            <a:blip r:embed="rId3" cstate="print"/>
            <a:stretch>
              <a:fillRect/>
            </a:stretch>
          </a:blipFill>
        </p:spPr>
        <p:txBody>
          <a:bodyPr wrap="square" lIns="0" tIns="0" rIns="0" bIns="0" rtlCol="0"/>
          <a:lstStyle/>
          <a:p>
            <a:endParaRPr dirty="0"/>
          </a:p>
        </p:txBody>
      </p:sp>
      <p:sp>
        <p:nvSpPr>
          <p:cNvPr id="9" name="Rectangle 8">
            <a:extLst>
              <a:ext uri="{FF2B5EF4-FFF2-40B4-BE49-F238E27FC236}">
                <a16:creationId xmlns:a16="http://schemas.microsoft.com/office/drawing/2014/main" id="{BE680B0A-0EC2-4DCC-8059-F4C5114C0E3A}"/>
              </a:ext>
            </a:extLst>
          </p:cNvPr>
          <p:cNvSpPr/>
          <p:nvPr/>
        </p:nvSpPr>
        <p:spPr>
          <a:xfrm>
            <a:off x="1680562" y="3014294"/>
            <a:ext cx="4872637" cy="523220"/>
          </a:xfrm>
          <a:prstGeom prst="rect">
            <a:avLst/>
          </a:prstGeom>
        </p:spPr>
        <p:txBody>
          <a:bodyPr wrap="square">
            <a:spAutoFit/>
          </a:bodyPr>
          <a:lstStyle/>
          <a:p>
            <a:r>
              <a:rPr lang="en-AU" sz="2800" dirty="0">
                <a:latin typeface="Calibri" panose="020F0502020204030204" pitchFamily="34" charset="0"/>
              </a:rPr>
              <a:t>453 Jesuit priests in 1950–2010 </a:t>
            </a:r>
          </a:p>
        </p:txBody>
      </p:sp>
      <p:sp>
        <p:nvSpPr>
          <p:cNvPr id="10" name="Rectangle 9">
            <a:extLst>
              <a:ext uri="{FF2B5EF4-FFF2-40B4-BE49-F238E27FC236}">
                <a16:creationId xmlns:a16="http://schemas.microsoft.com/office/drawing/2014/main" id="{38B45788-0C2F-4CA9-BE5A-2B52104C8560}"/>
              </a:ext>
            </a:extLst>
          </p:cNvPr>
          <p:cNvSpPr/>
          <p:nvPr/>
        </p:nvSpPr>
        <p:spPr>
          <a:xfrm>
            <a:off x="1676400" y="3953530"/>
            <a:ext cx="4267200" cy="523220"/>
          </a:xfrm>
          <a:prstGeom prst="rect">
            <a:avLst/>
          </a:prstGeom>
        </p:spPr>
        <p:txBody>
          <a:bodyPr wrap="square">
            <a:spAutoFit/>
          </a:bodyPr>
          <a:lstStyle/>
          <a:p>
            <a:r>
              <a:rPr lang="en-AU" sz="2800" dirty="0">
                <a:latin typeface="Calibri" panose="020F0502020204030204" pitchFamily="34" charset="0"/>
              </a:rPr>
              <a:t>5.7%  =  </a:t>
            </a:r>
            <a:r>
              <a:rPr lang="en-AU" sz="2800" dirty="0">
                <a:solidFill>
                  <a:srgbClr val="FFFF00"/>
                </a:solidFill>
                <a:latin typeface="Calibri" panose="020F0502020204030204" pitchFamily="34" charset="0"/>
              </a:rPr>
              <a:t>16</a:t>
            </a:r>
            <a:r>
              <a:rPr lang="en-AU" sz="2800" dirty="0">
                <a:latin typeface="Calibri" panose="020F0502020204030204" pitchFamily="34" charset="0"/>
              </a:rPr>
              <a:t>  out of 453 </a:t>
            </a:r>
            <a:r>
              <a:rPr lang="en-AU" sz="2800" dirty="0">
                <a:solidFill>
                  <a:srgbClr val="FFFF00"/>
                </a:solidFill>
                <a:latin typeface="Calibri" panose="020F0502020204030204" pitchFamily="34" charset="0"/>
              </a:rPr>
              <a:t>?</a:t>
            </a:r>
            <a:r>
              <a:rPr lang="en-AU" sz="2800" dirty="0">
                <a:latin typeface="Calibri" panose="020F0502020204030204" pitchFamily="34" charset="0"/>
              </a:rPr>
              <a:t> </a:t>
            </a:r>
          </a:p>
        </p:txBody>
      </p:sp>
    </p:spTree>
    <p:extLst>
      <p:ext uri="{BB962C8B-B14F-4D97-AF65-F5344CB8AC3E}">
        <p14:creationId xmlns:p14="http://schemas.microsoft.com/office/powerpoint/2010/main" val="2288170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0"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20931</TotalTime>
  <Words>509</Words>
  <Application>Microsoft Office PowerPoint</Application>
  <PresentationFormat>On-screen Show (16:9)</PresentationFormat>
  <Paragraphs>99</Paragraphs>
  <Slides>26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Century Gothic</vt:lpstr>
      <vt:lpstr>Tahoma</vt:lpstr>
      <vt:lpstr>Times New Roman</vt:lpstr>
      <vt:lpstr>Wingdings 3</vt:lpstr>
      <vt:lpstr>Ion</vt:lpstr>
      <vt:lpstr>Statistical issues arising from the Australian Royal Commission into Institutional Responses to Child Sexual Abuse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ITSO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Brad Biggerstaff</dc:creator>
  <cp:lastModifiedBy>Graham Hepworth</cp:lastModifiedBy>
  <cp:revision>345</cp:revision>
  <dcterms:created xsi:type="dcterms:W3CDTF">2009-06-11T21:03:07Z</dcterms:created>
  <dcterms:modified xsi:type="dcterms:W3CDTF">2018-11-16T05:45:51Z</dcterms:modified>
</cp:coreProperties>
</file>